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2276" y="2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83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78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459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481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37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59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355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510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893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51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65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0037D-E0EB-4B01-AFA9-0831E61D6583}" type="datetimeFigureOut">
              <a:rPr kumimoji="1" lang="ja-JP" altLang="en-US" smtClean="0"/>
              <a:t>2025/6/6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51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612F0DA-42BE-8C67-5ADE-FADA6E30B6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4"/>
            <a:ext cx="7559675" cy="1068466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9D26AF-98F6-CA1A-BC98-A154960207C9}"/>
              </a:ext>
            </a:extLst>
          </p:cNvPr>
          <p:cNvSpPr txBox="1"/>
          <p:nvPr/>
        </p:nvSpPr>
        <p:spPr>
          <a:xfrm>
            <a:off x="5853279" y="9993647"/>
            <a:ext cx="1741264" cy="61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ja-JP" altLang="en-US" sz="900" b="1" dirty="0">
                <a:latin typeface="+mn-ea"/>
              </a:rPr>
              <a:t>特別価格</a:t>
            </a:r>
            <a:endParaRPr kumimoji="1" lang="en-US" altLang="ja-JP" sz="900" b="1" dirty="0">
              <a:latin typeface="+mn-ea"/>
            </a:endParaRPr>
          </a:p>
          <a:p>
            <a:pPr>
              <a:lnSpc>
                <a:spcPts val="2000"/>
              </a:lnSpc>
            </a:pPr>
            <a:r>
              <a:rPr kumimoji="1" lang="ja-JP" altLang="en-US" sz="1100" b="1" dirty="0">
                <a:latin typeface="+mn-ea"/>
              </a:rPr>
              <a:t>税抜</a:t>
            </a:r>
            <a:r>
              <a:rPr kumimoji="1" lang="ja-JP" altLang="en-US" sz="1200" b="1" dirty="0">
                <a:latin typeface="+mn-ea"/>
              </a:rPr>
              <a:t> </a:t>
            </a:r>
            <a:r>
              <a:rPr kumimoji="1" lang="en-US" altLang="ja-JP" sz="2000" b="1" dirty="0">
                <a:latin typeface="+mn-ea"/>
              </a:rPr>
              <a:t>00,0000</a:t>
            </a:r>
            <a:r>
              <a:rPr kumimoji="1" lang="ja-JP" altLang="en-US" sz="1100" b="1" dirty="0">
                <a:latin typeface="+mn-ea"/>
              </a:rPr>
              <a:t>円</a:t>
            </a:r>
            <a:endParaRPr kumimoji="1" lang="ja-JP" altLang="en-US" sz="1600" b="1" dirty="0">
              <a:latin typeface="+mn-ea"/>
            </a:endParaRP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37CE7D74-3CB5-A9A8-2765-ED8BB7F6BBBF}"/>
              </a:ext>
            </a:extLst>
          </p:cNvPr>
          <p:cNvSpPr/>
          <p:nvPr/>
        </p:nvSpPr>
        <p:spPr>
          <a:xfrm rot="10800000">
            <a:off x="7845069" y="10042634"/>
            <a:ext cx="1152580" cy="677191"/>
          </a:xfrm>
          <a:prstGeom prst="rightArrow">
            <a:avLst>
              <a:gd name="adj1" fmla="val 50000"/>
              <a:gd name="adj2" fmla="val 8750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C7F532-3D5F-4BB9-32E9-589C509FF8A1}"/>
              </a:ext>
            </a:extLst>
          </p:cNvPr>
          <p:cNvSpPr txBox="1"/>
          <p:nvPr/>
        </p:nvSpPr>
        <p:spPr>
          <a:xfrm>
            <a:off x="7772100" y="9465553"/>
            <a:ext cx="203835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/>
              <a:t>価格を記入する場合は</a:t>
            </a:r>
            <a:endParaRPr kumimoji="1" lang="en-US" altLang="ja-JP" sz="1050" b="1" dirty="0"/>
          </a:p>
          <a:p>
            <a:r>
              <a:rPr kumimoji="1" lang="ja-JP" altLang="en-US" sz="1050" b="1" dirty="0"/>
              <a:t>左記のテキストボックスに</a:t>
            </a:r>
            <a:endParaRPr kumimoji="1" lang="en-US" altLang="ja-JP" sz="1050" b="1" dirty="0"/>
          </a:p>
          <a:p>
            <a:r>
              <a:rPr kumimoji="1" lang="ja-JP" altLang="en-US" sz="1050" b="1" dirty="0"/>
              <a:t>ご記入ください。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87BB92E-D9B8-B585-A5DD-AE19AF4058E2}"/>
              </a:ext>
            </a:extLst>
          </p:cNvPr>
          <p:cNvSpPr txBox="1"/>
          <p:nvPr/>
        </p:nvSpPr>
        <p:spPr>
          <a:xfrm>
            <a:off x="2095724" y="9993647"/>
            <a:ext cx="1741264" cy="61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ja-JP" altLang="en-US" sz="900" b="1" dirty="0">
                <a:latin typeface="+mn-ea"/>
              </a:rPr>
              <a:t>特別価格</a:t>
            </a:r>
            <a:endParaRPr kumimoji="1" lang="en-US" altLang="ja-JP" sz="900" b="1" dirty="0">
              <a:latin typeface="+mn-ea"/>
            </a:endParaRPr>
          </a:p>
          <a:p>
            <a:pPr>
              <a:lnSpc>
                <a:spcPts val="2000"/>
              </a:lnSpc>
            </a:pPr>
            <a:r>
              <a:rPr kumimoji="1" lang="ja-JP" altLang="en-US" sz="1100" b="1" dirty="0">
                <a:latin typeface="+mn-ea"/>
              </a:rPr>
              <a:t>税抜</a:t>
            </a:r>
            <a:r>
              <a:rPr kumimoji="1" lang="ja-JP" altLang="en-US" sz="1200" b="1" dirty="0">
                <a:latin typeface="+mn-ea"/>
              </a:rPr>
              <a:t> </a:t>
            </a:r>
            <a:r>
              <a:rPr kumimoji="1" lang="en-US" altLang="ja-JP" sz="2000" b="1" dirty="0">
                <a:latin typeface="+mn-ea"/>
              </a:rPr>
              <a:t>00,0000</a:t>
            </a:r>
            <a:r>
              <a:rPr kumimoji="1" lang="ja-JP" altLang="en-US" sz="1100" b="1" dirty="0">
                <a:latin typeface="+mn-ea"/>
              </a:rPr>
              <a:t>円</a:t>
            </a:r>
            <a:endParaRPr kumimoji="1" lang="ja-JP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51869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2025-05-22T02:37:26Z</dcterms:created>
  <dcterms:modified xsi:type="dcterms:W3CDTF">2025-06-06T04:40:52Z</dcterms:modified>
</cp:coreProperties>
</file>