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416" y="-2416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831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78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459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481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378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590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355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510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893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512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65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0037D-E0EB-4B01-AFA9-0831E61D6583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51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AA0CB81-24E1-182A-F55E-573FB4EDFB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5" y="-94"/>
            <a:ext cx="7564865" cy="106920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49D26AF-98F6-CA1A-BC98-A154960207C9}"/>
              </a:ext>
            </a:extLst>
          </p:cNvPr>
          <p:cNvSpPr txBox="1"/>
          <p:nvPr/>
        </p:nvSpPr>
        <p:spPr>
          <a:xfrm>
            <a:off x="5171768" y="9452791"/>
            <a:ext cx="2229611" cy="753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kumimoji="1" lang="ja-JP" altLang="en-US" sz="1200" b="1" dirty="0">
                <a:latin typeface="+mn-ea"/>
              </a:rPr>
              <a:t>特別価格</a:t>
            </a:r>
            <a:endParaRPr kumimoji="1" lang="en-US" altLang="ja-JP" sz="1200" b="1" dirty="0">
              <a:latin typeface="+mn-ea"/>
            </a:endParaRPr>
          </a:p>
          <a:p>
            <a:pPr>
              <a:lnSpc>
                <a:spcPts val="2500"/>
              </a:lnSpc>
            </a:pPr>
            <a:r>
              <a:rPr kumimoji="1" lang="ja-JP" altLang="en-US" sz="1400" b="1" dirty="0">
                <a:latin typeface="+mn-ea"/>
              </a:rPr>
              <a:t>税抜 </a:t>
            </a:r>
            <a:r>
              <a:rPr kumimoji="1" lang="en-US" altLang="ja-JP" sz="2800" b="1" dirty="0">
                <a:latin typeface="+mn-ea"/>
              </a:rPr>
              <a:t>00,0000</a:t>
            </a:r>
            <a:r>
              <a:rPr kumimoji="1" lang="ja-JP" altLang="en-US" sz="1400" b="1" dirty="0">
                <a:latin typeface="+mn-ea"/>
              </a:rPr>
              <a:t>円</a:t>
            </a:r>
            <a:endParaRPr kumimoji="1" lang="ja-JP" altLang="en-US" b="1" dirty="0">
              <a:latin typeface="+mn-ea"/>
            </a:endParaRP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37CE7D74-3CB5-A9A8-2765-ED8BB7F6BBBF}"/>
              </a:ext>
            </a:extLst>
          </p:cNvPr>
          <p:cNvSpPr/>
          <p:nvPr/>
        </p:nvSpPr>
        <p:spPr>
          <a:xfrm rot="10800000">
            <a:off x="7845069" y="9541709"/>
            <a:ext cx="1152580" cy="677191"/>
          </a:xfrm>
          <a:prstGeom prst="rightArrow">
            <a:avLst>
              <a:gd name="adj1" fmla="val 50000"/>
              <a:gd name="adj2" fmla="val 8750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C7F532-3D5F-4BB9-32E9-589C509FF8A1}"/>
              </a:ext>
            </a:extLst>
          </p:cNvPr>
          <p:cNvSpPr txBox="1"/>
          <p:nvPr/>
        </p:nvSpPr>
        <p:spPr>
          <a:xfrm>
            <a:off x="7772100" y="8964628"/>
            <a:ext cx="203835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/>
              <a:t>価格を記入する場合は</a:t>
            </a:r>
            <a:endParaRPr kumimoji="1" lang="en-US" altLang="ja-JP" sz="1050" b="1" dirty="0"/>
          </a:p>
          <a:p>
            <a:r>
              <a:rPr kumimoji="1" lang="ja-JP" altLang="en-US" sz="1050" b="1" dirty="0"/>
              <a:t>左記のテキストボックスに</a:t>
            </a:r>
            <a:endParaRPr kumimoji="1" lang="en-US" altLang="ja-JP" sz="1050" b="1" dirty="0"/>
          </a:p>
          <a:p>
            <a:r>
              <a:rPr kumimoji="1" lang="ja-JP" altLang="en-US" sz="1050" b="1" dirty="0"/>
              <a:t>ご記入ください。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651869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2025-05-22T02:37:26Z</dcterms:created>
  <dcterms:modified xsi:type="dcterms:W3CDTF">2025-05-23T05:06:52Z</dcterms:modified>
</cp:coreProperties>
</file>