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型番記入可能" id="{2729D32A-5A4B-4A78-B584-8E0B4536741F}">
          <p14:sldIdLst>
            <p14:sldId id="256"/>
          </p14:sldIdLst>
        </p14:section>
        <p14:section name="型番・仕様記入可能" id="{74B238DC-E133-4701-8A5F-8AA7FC10A9EB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732" y="-2220"/>
      </p:cViewPr>
      <p:guideLst>
        <p:guide orient="horz" pos="3368"/>
        <p:guide pos="2381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037D-E0EB-4B01-AFA9-0831E61D6583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C69F-2D7E-4242-A906-51EFA19AEC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831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037D-E0EB-4B01-AFA9-0831E61D6583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C69F-2D7E-4242-A906-51EFA19AEC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3787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037D-E0EB-4B01-AFA9-0831E61D6583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C69F-2D7E-4242-A906-51EFA19AEC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59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037D-E0EB-4B01-AFA9-0831E61D6583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C69F-2D7E-4242-A906-51EFA19AEC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848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037D-E0EB-4B01-AFA9-0831E61D6583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C69F-2D7E-4242-A906-51EFA19AEC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837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037D-E0EB-4B01-AFA9-0831E61D6583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C69F-2D7E-4242-A906-51EFA19AEC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590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037D-E0EB-4B01-AFA9-0831E61D6583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C69F-2D7E-4242-A906-51EFA19AEC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935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037D-E0EB-4B01-AFA9-0831E61D6583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C69F-2D7E-4242-A906-51EFA19AEC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651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037D-E0EB-4B01-AFA9-0831E61D6583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C69F-2D7E-4242-A906-51EFA19AEC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6893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037D-E0EB-4B01-AFA9-0831E61D6583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C69F-2D7E-4242-A906-51EFA19AEC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251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037D-E0EB-4B01-AFA9-0831E61D6583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C69F-2D7E-4242-A906-51EFA19AEC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6651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60037D-E0EB-4B01-AFA9-0831E61D6583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3CC69F-2D7E-4242-A906-51EFA19AEC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051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3422130-0800-469F-3388-82F32254500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4"/>
            <a:ext cx="7559675" cy="10684665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96581B6-614A-1FD4-BDF2-7DBA077335BC}"/>
              </a:ext>
            </a:extLst>
          </p:cNvPr>
          <p:cNvSpPr txBox="1"/>
          <p:nvPr/>
        </p:nvSpPr>
        <p:spPr>
          <a:xfrm>
            <a:off x="304799" y="7053302"/>
            <a:ext cx="460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b="1" dirty="0">
                <a:effectLst/>
                <a:latin typeface="+mn-ea"/>
                <a:cs typeface="ＭＳ Ｐゴシック" panose="020B0600070205080204" pitchFamily="50" charset="-128"/>
              </a:rPr>
              <a:t>VJPG324000003/CT</a:t>
            </a:r>
            <a:endParaRPr kumimoji="1" lang="ja-JP" altLang="en-US" sz="1400" b="1" dirty="0">
              <a:latin typeface="+mn-ea"/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12A932F0-D27A-1125-003E-B2890527862C}"/>
              </a:ext>
            </a:extLst>
          </p:cNvPr>
          <p:cNvSpPr>
            <a:spLocks/>
          </p:cNvSpPr>
          <p:nvPr/>
        </p:nvSpPr>
        <p:spPr>
          <a:xfrm rot="10800000" flipH="1">
            <a:off x="-1288091" y="6905637"/>
            <a:ext cx="1152580" cy="677191"/>
          </a:xfrm>
          <a:prstGeom prst="rightArrow">
            <a:avLst>
              <a:gd name="adj1" fmla="val 50000"/>
              <a:gd name="adj2" fmla="val 875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45F1474-6CAB-6E83-7657-1FDFC527D518}"/>
              </a:ext>
            </a:extLst>
          </p:cNvPr>
          <p:cNvSpPr txBox="1">
            <a:spLocks/>
          </p:cNvSpPr>
          <p:nvPr/>
        </p:nvSpPr>
        <p:spPr>
          <a:xfrm>
            <a:off x="-2455198" y="6472568"/>
            <a:ext cx="2319688" cy="37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50" b="1" dirty="0"/>
              <a:t>型名を右記のテキストボックスに</a:t>
            </a:r>
            <a:endParaRPr kumimoji="1" lang="en-US" altLang="ja-JP" sz="1050" b="1" dirty="0"/>
          </a:p>
          <a:p>
            <a:pPr algn="r"/>
            <a:r>
              <a:rPr kumimoji="1" lang="ja-JP" altLang="en-US" sz="1050" b="1" dirty="0"/>
              <a:t>ご記入ください。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3651869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5061E-9686-AA7C-8CCF-D968C0F04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4D318D2-5C17-F5A0-D990-C4F38EAA26B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4"/>
            <a:ext cx="7559675" cy="10684665"/>
          </a:xfrm>
          <a:prstGeom prst="rect">
            <a:avLst/>
          </a:prstGeom>
        </p:spPr>
      </p:pic>
      <p:sp>
        <p:nvSpPr>
          <p:cNvPr id="12" name="矢印: 右 11">
            <a:extLst>
              <a:ext uri="{FF2B5EF4-FFF2-40B4-BE49-F238E27FC236}">
                <a16:creationId xmlns:a16="http://schemas.microsoft.com/office/drawing/2014/main" id="{B2BC3620-310D-E99E-7325-A2F285A9ABFA}"/>
              </a:ext>
            </a:extLst>
          </p:cNvPr>
          <p:cNvSpPr/>
          <p:nvPr/>
        </p:nvSpPr>
        <p:spPr>
          <a:xfrm rot="10800000" flipH="1">
            <a:off x="-1288091" y="6963065"/>
            <a:ext cx="1152580" cy="677191"/>
          </a:xfrm>
          <a:prstGeom prst="rightArrow">
            <a:avLst>
              <a:gd name="adj1" fmla="val 50000"/>
              <a:gd name="adj2" fmla="val 875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05FBFBE-6C7A-AB47-FD36-394085DBA1D0}"/>
              </a:ext>
            </a:extLst>
          </p:cNvPr>
          <p:cNvSpPr txBox="1"/>
          <p:nvPr/>
        </p:nvSpPr>
        <p:spPr>
          <a:xfrm>
            <a:off x="-2455198" y="6529996"/>
            <a:ext cx="2319688" cy="37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50" b="1" dirty="0"/>
              <a:t>型名を右記のテキストボックスに</a:t>
            </a:r>
            <a:endParaRPr kumimoji="1" lang="en-US" altLang="ja-JP" sz="1050" b="1" dirty="0"/>
          </a:p>
          <a:p>
            <a:pPr algn="r"/>
            <a:r>
              <a:rPr kumimoji="1" lang="ja-JP" altLang="en-US" sz="1050" b="1" dirty="0"/>
              <a:t>ご記入ください。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7C98F57-39DC-696D-6492-2779E60AE219}"/>
              </a:ext>
            </a:extLst>
          </p:cNvPr>
          <p:cNvSpPr txBox="1"/>
          <p:nvPr/>
        </p:nvSpPr>
        <p:spPr>
          <a:xfrm>
            <a:off x="1809728" y="7460224"/>
            <a:ext cx="30487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Windows 11 Pro 64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ビット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288946D-3947-235A-B798-617716439B9C}"/>
              </a:ext>
            </a:extLst>
          </p:cNvPr>
          <p:cNvSpPr txBox="1"/>
          <p:nvPr/>
        </p:nvSpPr>
        <p:spPr>
          <a:xfrm>
            <a:off x="1809729" y="7765870"/>
            <a:ext cx="3139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Core 5 120U (10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コア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/12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スレッド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＋ メモリー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16GB 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＋ 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SSD 256GB</a:t>
            </a:r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71D62D5-7038-773B-8B06-E113BA8A78B1}"/>
              </a:ext>
            </a:extLst>
          </p:cNvPr>
          <p:cNvSpPr txBox="1"/>
          <p:nvPr/>
        </p:nvSpPr>
        <p:spPr>
          <a:xfrm>
            <a:off x="1809728" y="8212143"/>
            <a:ext cx="30487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日本語配列（バックライトなし）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82978A8-EC52-0D7E-5A54-926F3E18661F}"/>
              </a:ext>
            </a:extLst>
          </p:cNvPr>
          <p:cNvSpPr txBox="1"/>
          <p:nvPr/>
        </p:nvSpPr>
        <p:spPr>
          <a:xfrm>
            <a:off x="1809728" y="8500569"/>
            <a:ext cx="30487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HD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カメラ 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Windows Hello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顔認証対応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F76535C-2BCF-DE67-0DB8-29E4C9C75CFE}"/>
              </a:ext>
            </a:extLst>
          </p:cNvPr>
          <p:cNvSpPr txBox="1"/>
          <p:nvPr/>
        </p:nvSpPr>
        <p:spPr>
          <a:xfrm>
            <a:off x="1809728" y="8789654"/>
            <a:ext cx="30487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あり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CA39755-D2BF-D484-5DC1-493719D72BCB}"/>
              </a:ext>
            </a:extLst>
          </p:cNvPr>
          <p:cNvSpPr txBox="1"/>
          <p:nvPr/>
        </p:nvSpPr>
        <p:spPr>
          <a:xfrm>
            <a:off x="1809728" y="9074134"/>
            <a:ext cx="30487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搭載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2B609E7-3493-39E5-3209-63A12D8CAB7E}"/>
              </a:ext>
            </a:extLst>
          </p:cNvPr>
          <p:cNvSpPr txBox="1"/>
          <p:nvPr/>
        </p:nvSpPr>
        <p:spPr>
          <a:xfrm>
            <a:off x="1809728" y="9358614"/>
            <a:ext cx="30487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あり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(4G)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、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SIM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データ通信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年間・無制限利用権付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117C6EA-58A5-3CBD-ADB4-1FDAD10351DF}"/>
              </a:ext>
            </a:extLst>
          </p:cNvPr>
          <p:cNvSpPr txBox="1"/>
          <p:nvPr/>
        </p:nvSpPr>
        <p:spPr>
          <a:xfrm>
            <a:off x="1809728" y="9650406"/>
            <a:ext cx="30487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VAIO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パソコン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年延長サポート</a:t>
            </a:r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AB59137B-4D67-075D-6E21-A8445261D4D5}"/>
              </a:ext>
            </a:extLst>
          </p:cNvPr>
          <p:cNvSpPr/>
          <p:nvPr/>
        </p:nvSpPr>
        <p:spPr>
          <a:xfrm rot="10800000" flipH="1">
            <a:off x="-1288091" y="8996784"/>
            <a:ext cx="1152580" cy="677191"/>
          </a:xfrm>
          <a:prstGeom prst="rightArrow">
            <a:avLst>
              <a:gd name="adj1" fmla="val 50000"/>
              <a:gd name="adj2" fmla="val 875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52F5CDB-601E-10E7-B303-7C17FFBD90E1}"/>
              </a:ext>
            </a:extLst>
          </p:cNvPr>
          <p:cNvSpPr txBox="1"/>
          <p:nvPr/>
        </p:nvSpPr>
        <p:spPr>
          <a:xfrm>
            <a:off x="-2455198" y="8411315"/>
            <a:ext cx="231968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50" b="1" dirty="0"/>
              <a:t>仕様の表記調整が必要な場合は</a:t>
            </a:r>
            <a:endParaRPr kumimoji="1" lang="en-US" altLang="ja-JP" sz="1050" b="1" dirty="0"/>
          </a:p>
          <a:p>
            <a:pPr algn="r"/>
            <a:r>
              <a:rPr kumimoji="1" lang="ja-JP" altLang="en-US" sz="1050" b="1" dirty="0"/>
              <a:t>右記のテキストボックスに</a:t>
            </a:r>
            <a:endParaRPr kumimoji="1" lang="en-US" altLang="ja-JP" sz="1050" b="1" dirty="0"/>
          </a:p>
          <a:p>
            <a:pPr algn="r"/>
            <a:r>
              <a:rPr kumimoji="1" lang="ja-JP" altLang="en-US" sz="1050" b="1" dirty="0"/>
              <a:t>ご記入ください。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4DA0B41-EE65-B129-7FB9-3953CBE7A3EB}"/>
              </a:ext>
            </a:extLst>
          </p:cNvPr>
          <p:cNvSpPr txBox="1"/>
          <p:nvPr/>
        </p:nvSpPr>
        <p:spPr>
          <a:xfrm>
            <a:off x="304799" y="7053302"/>
            <a:ext cx="460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b="1" dirty="0">
                <a:effectLst/>
                <a:latin typeface="+mn-ea"/>
                <a:cs typeface="ＭＳ Ｐゴシック" panose="020B0600070205080204" pitchFamily="50" charset="-128"/>
              </a:rPr>
              <a:t>VJPG324000003/CT</a:t>
            </a:r>
            <a:endParaRPr kumimoji="1" lang="ja-JP" altLang="en-US" sz="1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49907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5ccd1a8b-3c1e-4646-b84e-5f8bb5a1007c}" enabled="0" method="" siteId="{5ccd1a8b-3c1e-4646-b84e-5f8bb5a1007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95</Words>
  <Application>Microsoft Office PowerPoint</Application>
  <PresentationFormat>ユーザー設定</PresentationFormat>
  <Paragraphs>18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游ゴシック</vt:lpstr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2025-05-22T02:37:26Z</dcterms:created>
  <dcterms:modified xsi:type="dcterms:W3CDTF">2025-10-22T02:30:24Z</dcterms:modified>
</cp:coreProperties>
</file>