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41" d="100"/>
          <a:sy n="41" d="100"/>
        </p:scale>
        <p:origin x="21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12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21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93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0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97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86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78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52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58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87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8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BD0B80B-15AB-4A31-A50A-00C90989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5" cy="1069181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E3333F-2994-8A33-A121-46B1DCC82375}"/>
              </a:ext>
            </a:extLst>
          </p:cNvPr>
          <p:cNvSpPr txBox="1"/>
          <p:nvPr/>
        </p:nvSpPr>
        <p:spPr>
          <a:xfrm>
            <a:off x="6075880" y="4722532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07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BD0B80B-15AB-4A31-A50A-00C90989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5" cy="1069181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E98D8B-6840-E056-D91B-9BF3EEFACD94}"/>
              </a:ext>
            </a:extLst>
          </p:cNvPr>
          <p:cNvSpPr txBox="1"/>
          <p:nvPr/>
        </p:nvSpPr>
        <p:spPr>
          <a:xfrm>
            <a:off x="4720719" y="1334647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71519E-7CEE-51B8-012C-BE4D80D06BC9}"/>
              </a:ext>
            </a:extLst>
          </p:cNvPr>
          <p:cNvSpPr txBox="1"/>
          <p:nvPr/>
        </p:nvSpPr>
        <p:spPr>
          <a:xfrm>
            <a:off x="4892853" y="6216931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95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</TotalTime>
  <Words>15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mnc19</dc:creator>
  <cp:lastModifiedBy>Nagano, Mizuki (SMOJ)</cp:lastModifiedBy>
  <cp:revision>12</cp:revision>
  <dcterms:created xsi:type="dcterms:W3CDTF">2023-03-09T02:27:29Z</dcterms:created>
  <dcterms:modified xsi:type="dcterms:W3CDTF">2023-03-10T00:32:23Z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8e20e6-048a-4bad-a26b-318dd1cd4d47_Enabled">
    <vt:lpwstr>true</vt:lpwstr>
  </property>
  <property fmtid="{D5CDD505-2E9C-101B-9397-08002B2CF9AE}" pid="3" name="MSIP_Label_1f8e20e6-048a-4bad-a26b-318dd1cd4d47_SetDate">
    <vt:lpwstr>2023-03-10T00:31:09Z</vt:lpwstr>
  </property>
  <property fmtid="{D5CDD505-2E9C-101B-9397-08002B2CF9AE}" pid="4" name="MSIP_Label_1f8e20e6-048a-4bad-a26b-318dd1cd4d47_Method">
    <vt:lpwstr>Privileged</vt:lpwstr>
  </property>
  <property fmtid="{D5CDD505-2E9C-101B-9397-08002B2CF9AE}" pid="5" name="MSIP_Label_1f8e20e6-048a-4bad-a26b-318dd1cd4d47_Name">
    <vt:lpwstr>1f8e20e6-048a-4bad-a26b-318dd1cd4d47</vt:lpwstr>
  </property>
  <property fmtid="{D5CDD505-2E9C-101B-9397-08002B2CF9AE}" pid="6" name="MSIP_Label_1f8e20e6-048a-4bad-a26b-318dd1cd4d47_SiteId">
    <vt:lpwstr>66c65d8a-9158-4521-a2d8-664963db48e4</vt:lpwstr>
  </property>
  <property fmtid="{D5CDD505-2E9C-101B-9397-08002B2CF9AE}" pid="7" name="MSIP_Label_1f8e20e6-048a-4bad-a26b-318dd1cd4d47_ActionId">
    <vt:lpwstr>cf4d08d1-6d95-4305-9108-55819b6b4ff9</vt:lpwstr>
  </property>
  <property fmtid="{D5CDD505-2E9C-101B-9397-08002B2CF9AE}" pid="8" name="MSIP_Label_1f8e20e6-048a-4bad-a26b-318dd1cd4d47_ContentBits">
    <vt:lpwstr>0</vt:lpwstr>
  </property>
</Properties>
</file>