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762" r:id="rId2"/>
    <p:sldMasterId id="2147483785" r:id="rId3"/>
    <p:sldMasterId id="2147483795" r:id="rId4"/>
  </p:sldMasterIdLst>
  <p:notesMasterIdLst>
    <p:notesMasterId r:id="rId31"/>
  </p:notesMasterIdLst>
  <p:handoutMasterIdLst>
    <p:handoutMasterId r:id="rId32"/>
  </p:handoutMasterIdLst>
  <p:sldIdLst>
    <p:sldId id="2147478074" r:id="rId5"/>
    <p:sldId id="2147480384" r:id="rId6"/>
    <p:sldId id="2147480388" r:id="rId7"/>
    <p:sldId id="2076137385" r:id="rId8"/>
    <p:sldId id="2147480426" r:id="rId9"/>
    <p:sldId id="2147480385" r:id="rId10"/>
    <p:sldId id="2147472770" r:id="rId11"/>
    <p:sldId id="2147472787" r:id="rId12"/>
    <p:sldId id="2147480427" r:id="rId13"/>
    <p:sldId id="2147480389" r:id="rId14"/>
    <p:sldId id="2147480390" r:id="rId15"/>
    <p:sldId id="2147480393" r:id="rId16"/>
    <p:sldId id="2147480330" r:id="rId17"/>
    <p:sldId id="2147480394" r:id="rId18"/>
    <p:sldId id="2076137391" r:id="rId19"/>
    <p:sldId id="2076137400" r:id="rId20"/>
    <p:sldId id="2147480391" r:id="rId21"/>
    <p:sldId id="2147480392" r:id="rId22"/>
    <p:sldId id="2147472781" r:id="rId23"/>
    <p:sldId id="2147470138" r:id="rId24"/>
    <p:sldId id="2147480428" r:id="rId25"/>
    <p:sldId id="2147480376" r:id="rId26"/>
    <p:sldId id="2147480372" r:id="rId27"/>
    <p:sldId id="2109380275" r:id="rId28"/>
    <p:sldId id="2147480429" r:id="rId29"/>
    <p:sldId id="2147472778" r:id="rId3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1825"/>
    <a:srgbClr val="FF9900"/>
    <a:srgbClr val="36C2F1"/>
    <a:srgbClr val="FFFF99"/>
    <a:srgbClr val="66FF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1378C7-4AC6-4CE9-9FF2-FCCC2DBEF8FD}" v="101" dt="2024-02-13T04:46:29.63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82" d="100"/>
          <a:sy n="82" d="100"/>
        </p:scale>
        <p:origin x="61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E884702E-88F6-AE3C-7C3E-3DEEA437E2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34AF980B-0905-7751-8E7A-F5F424E41F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DBD52D-701C-49C3-9AA5-F04838AA1EFA}" type="datetimeFigureOut">
              <a:rPr kumimoji="1" lang="ja-JP" altLang="en-US" smtClean="0"/>
              <a:t>2024/2/12</a:t>
            </a:fld>
            <a:endParaRPr kumimoji="1" lang="ja-JP" altLang="en-US"/>
          </a:p>
        </p:txBody>
      </p:sp>
      <p:sp>
        <p:nvSpPr>
          <p:cNvPr id="4" name="フッター プレースホルダー 3">
            <a:extLst>
              <a:ext uri="{FF2B5EF4-FFF2-40B4-BE49-F238E27FC236}">
                <a16:creationId xmlns:a16="http://schemas.microsoft.com/office/drawing/2014/main" id="{05D9CC23-3B0C-4177-FFEF-08A51CF105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A78CB864-50D1-5415-1E3A-1092BB2679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0991E3-C49C-4A07-87A6-23F2A29431D4}" type="slidenum">
              <a:rPr kumimoji="1" lang="ja-JP" altLang="en-US" smtClean="0"/>
              <a:t>‹#›</a:t>
            </a:fld>
            <a:endParaRPr kumimoji="1" lang="ja-JP" altLang="en-US"/>
          </a:p>
        </p:txBody>
      </p:sp>
    </p:spTree>
    <p:extLst>
      <p:ext uri="{BB962C8B-B14F-4D97-AF65-F5344CB8AC3E}">
        <p14:creationId xmlns:p14="http://schemas.microsoft.com/office/powerpoint/2010/main" val="15520793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23B1E-CB0A-4444-A61E-13F1B1C41430}" type="datetimeFigureOut">
              <a:rPr kumimoji="1" lang="ja-JP" altLang="en-US" smtClean="0"/>
              <a:t>2024/2/12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E1F1AF-1E20-4D8D-8657-C225B429E335}" type="slidenum">
              <a:rPr kumimoji="1" lang="ja-JP" altLang="en-US" smtClean="0"/>
              <a:t>‹#›</a:t>
            </a:fld>
            <a:endParaRPr kumimoji="1" lang="ja-JP" altLang="en-US"/>
          </a:p>
        </p:txBody>
      </p:sp>
    </p:spTree>
    <p:extLst>
      <p:ext uri="{BB962C8B-B14F-4D97-AF65-F5344CB8AC3E}">
        <p14:creationId xmlns:p14="http://schemas.microsoft.com/office/powerpoint/2010/main" val="81307007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a:spcBef>
                <a:spcPts val="0"/>
              </a:spcBef>
              <a:spcAft>
                <a:spcPts val="0"/>
              </a:spcAft>
            </a:pPr>
            <a:endParaRPr lang="en-US" altLang="ja-JP" dirty="0"/>
          </a:p>
        </p:txBody>
      </p:sp>
      <p:sp>
        <p:nvSpPr>
          <p:cNvPr id="4" name="スライド番号プレースホルダー 3"/>
          <p:cNvSpPr>
            <a:spLocks noGrp="1"/>
          </p:cNvSpPr>
          <p:nvPr>
            <p:ph type="sldNum" sz="quarter" idx="5"/>
          </p:nvPr>
        </p:nvSpPr>
        <p:spPr/>
        <p:txBody>
          <a:bodyPr/>
          <a:lstStyle/>
          <a:p>
            <a:fld id="{4AED87EB-65D7-4500-873C-410831173A82}" type="slidenum">
              <a:rPr lang="en-US" smtClean="0"/>
              <a:pPr/>
              <a:t>1</a:t>
            </a:fld>
            <a:endParaRPr lang="en-US" dirty="0"/>
          </a:p>
        </p:txBody>
      </p:sp>
    </p:spTree>
    <p:extLst>
      <p:ext uri="{BB962C8B-B14F-4D97-AF65-F5344CB8AC3E}">
        <p14:creationId xmlns:p14="http://schemas.microsoft.com/office/powerpoint/2010/main" val="317334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1217563" rtl="0" eaLnBrk="0" fontAlgn="base" latinLnBrk="0" hangingPunct="0">
              <a:lnSpc>
                <a:spcPct val="100000"/>
              </a:lnSpc>
              <a:spcBef>
                <a:spcPts val="0"/>
              </a:spcBef>
              <a:spcAft>
                <a:spcPts val="0"/>
              </a:spcAft>
              <a:buClrTx/>
              <a:buSzTx/>
              <a:buFontTx/>
              <a:buNone/>
              <a:tabLst/>
              <a:defRPr/>
            </a:pPr>
            <a:endParaRPr lang="en-US" altLang="ja-JP" sz="1200" b="0" dirty="0">
              <a:solidFill>
                <a:schemeClr val="bg1"/>
              </a:solidFill>
              <a:ea typeface="Arial" charset="0"/>
              <a:cs typeface="Arial" charset="0"/>
            </a:endParaRPr>
          </a:p>
        </p:txBody>
      </p:sp>
      <p:sp>
        <p:nvSpPr>
          <p:cNvPr id="108" name="Google Shape;10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1"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6548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71985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Tree>
    <p:extLst>
      <p:ext uri="{BB962C8B-B14F-4D97-AF65-F5344CB8AC3E}">
        <p14:creationId xmlns:p14="http://schemas.microsoft.com/office/powerpoint/2010/main" val="3559619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9E1F1AF-1E20-4D8D-8657-C225B429E335}" type="slidenum">
              <a:rPr kumimoji="1" lang="ja-JP" altLang="en-US" smtClean="0"/>
              <a:t>13</a:t>
            </a:fld>
            <a:endParaRPr kumimoji="1" lang="ja-JP" altLang="en-US"/>
          </a:p>
        </p:txBody>
      </p:sp>
    </p:spTree>
    <p:extLst>
      <p:ext uri="{BB962C8B-B14F-4D97-AF65-F5344CB8AC3E}">
        <p14:creationId xmlns:p14="http://schemas.microsoft.com/office/powerpoint/2010/main" val="1280187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768604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218621">
              <a:lnSpc>
                <a:spcPct val="110000"/>
              </a:lnSpc>
              <a:defRPr/>
            </a:pPr>
            <a:endParaRPr lang="ja-JP" altLang="en-US"/>
          </a:p>
        </p:txBody>
      </p:sp>
    </p:spTree>
    <p:extLst>
      <p:ext uri="{BB962C8B-B14F-4D97-AF65-F5344CB8AC3E}">
        <p14:creationId xmlns:p14="http://schemas.microsoft.com/office/powerpoint/2010/main" val="3711261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C2806D-D85A-48F7-9134-E2918A946D17}" type="slidenum">
              <a:rPr kumimoji="1" lang="ja-JP" altLang="en-US" smtClean="0"/>
              <a:t>16</a:t>
            </a:fld>
            <a:endParaRPr kumimoji="1" lang="ja-JP" altLang="en-US"/>
          </a:p>
        </p:txBody>
      </p:sp>
    </p:spTree>
    <p:extLst>
      <p:ext uri="{BB962C8B-B14F-4D97-AF65-F5344CB8AC3E}">
        <p14:creationId xmlns:p14="http://schemas.microsoft.com/office/powerpoint/2010/main" val="2663237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ja-JP" dirty="0"/>
          </a:p>
        </p:txBody>
      </p:sp>
      <p:sp>
        <p:nvSpPr>
          <p:cNvPr id="4" name="Slide Number Placeholder 3"/>
          <p:cNvSpPr>
            <a:spLocks noGrp="1"/>
          </p:cNvSpPr>
          <p:nvPr>
            <p:ph type="sldNum" sz="quarter" idx="10"/>
          </p:nvPr>
        </p:nvSpPr>
        <p:spPr/>
        <p:txBody>
          <a:bodyPr/>
          <a:lstStyle/>
          <a:p>
            <a:fld id="{4AED87EB-65D7-4500-873C-410831173A82}" type="slidenum">
              <a:rPr lang="en-US" smtClean="0"/>
              <a:pPr/>
              <a:t>17</a:t>
            </a:fld>
            <a:endParaRPr lang="en-US" dirty="0"/>
          </a:p>
        </p:txBody>
      </p:sp>
    </p:spTree>
    <p:extLst>
      <p:ext uri="{BB962C8B-B14F-4D97-AF65-F5344CB8AC3E}">
        <p14:creationId xmlns:p14="http://schemas.microsoft.com/office/powerpoint/2010/main" val="1775722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フッター プレースホルダー 3"/>
          <p:cNvSpPr>
            <a:spLocks noGrp="1"/>
          </p:cNvSpPr>
          <p:nvPr>
            <p:ph type="ftr" sz="quarter" idx="10"/>
          </p:nvPr>
        </p:nvSpPr>
        <p:spPr/>
        <p:txBody>
          <a:bodyPr/>
          <a:lstStyle/>
          <a:p>
            <a:r>
              <a:rPr lang="en-US" sz="800" cap="all" dirty="0">
                <a:solidFill>
                  <a:srgbClr val="939598"/>
                </a:solidFill>
              </a:rPr>
              <a:t>2020 Lenovo Enterprise Solutions. All rights reserved.</a:t>
            </a:r>
          </a:p>
        </p:txBody>
      </p:sp>
      <p:sp>
        <p:nvSpPr>
          <p:cNvPr id="5" name="スライド番号プレースホルダー 4"/>
          <p:cNvSpPr>
            <a:spLocks noGrp="1"/>
          </p:cNvSpPr>
          <p:nvPr>
            <p:ph type="sldNum" sz="quarter" idx="11"/>
          </p:nvPr>
        </p:nvSpPr>
        <p:spPr/>
        <p:txBody>
          <a:bodyPr/>
          <a:lstStyle/>
          <a:p>
            <a:fld id="{4AED87EB-65D7-4500-873C-410831173A82}" type="slidenum">
              <a:rPr lang="en-US" smtClean="0"/>
              <a:pPr/>
              <a:t>18</a:t>
            </a:fld>
            <a:endParaRPr lang="en-US" dirty="0"/>
          </a:p>
        </p:txBody>
      </p:sp>
    </p:spTree>
    <p:extLst>
      <p:ext uri="{BB962C8B-B14F-4D97-AF65-F5344CB8AC3E}">
        <p14:creationId xmlns:p14="http://schemas.microsoft.com/office/powerpoint/2010/main" val="1168651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4AED87EB-65D7-4500-873C-410831173A82}" type="slidenum">
              <a:rPr lang="en-US" smtClean="0"/>
              <a:pPr/>
              <a:t>19</a:t>
            </a:fld>
            <a:endParaRPr lang="en-US" dirty="0"/>
          </a:p>
        </p:txBody>
      </p:sp>
    </p:spTree>
    <p:extLst>
      <p:ext uri="{BB962C8B-B14F-4D97-AF65-F5344CB8AC3E}">
        <p14:creationId xmlns:p14="http://schemas.microsoft.com/office/powerpoint/2010/main" val="188763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idx="12"/>
          </p:nvPr>
        </p:nvSpPr>
        <p:spPr/>
        <p:txBody>
          <a:bodyPr/>
          <a:lstStyle/>
          <a:p>
            <a:pPr algn="r"/>
            <a:fld id="{00000000-1234-1234-1234-123412341234}" type="slidenum">
              <a:rPr lang="en-US" sz="2600" smtClean="0">
                <a:solidFill>
                  <a:schemeClr val="dk1"/>
                </a:solidFill>
              </a:rPr>
              <a:pPr algn="r"/>
              <a:t>2</a:t>
            </a:fld>
            <a:endParaRPr lang="en-US" sz="2600" dirty="0">
              <a:solidFill>
                <a:schemeClr val="dk1"/>
              </a:solidFill>
            </a:endParaRPr>
          </a:p>
        </p:txBody>
      </p:sp>
    </p:spTree>
    <p:extLst>
      <p:ext uri="{BB962C8B-B14F-4D97-AF65-F5344CB8AC3E}">
        <p14:creationId xmlns:p14="http://schemas.microsoft.com/office/powerpoint/2010/main" val="890912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D87EB-65D7-4500-873C-410831173A82}" type="slidenum">
              <a:rPr kumimoji="1"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en-US" sz="1200" b="0" i="0" u="none" strike="noStrike" kern="1200" cap="none" spc="0" normalizeH="0" baseline="0" noProof="0" dirty="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899664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4AED87EB-65D7-4500-873C-410831173A82}" type="slidenum">
              <a:rPr lang="en-US" smtClean="0"/>
              <a:pPr/>
              <a:t>21</a:t>
            </a:fld>
            <a:endParaRPr lang="en-US" dirty="0"/>
          </a:p>
        </p:txBody>
      </p:sp>
      <p:sp>
        <p:nvSpPr>
          <p:cNvPr id="5" name="フッター プレースホルダー 4">
            <a:extLst>
              <a:ext uri="{FF2B5EF4-FFF2-40B4-BE49-F238E27FC236}">
                <a16:creationId xmlns:a16="http://schemas.microsoft.com/office/drawing/2014/main" id="{DB1A2459-1996-4920-9E3E-886C8639848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127464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0490167-D8EB-48CE-B7E5-2003BFBB9B7D}" type="slidenum">
              <a:rPr kumimoji="1" lang="ja-JP" altLang="en-US" smtClean="0"/>
              <a:t>22</a:t>
            </a:fld>
            <a:endParaRPr kumimoji="1" lang="ja-JP" altLang="en-US"/>
          </a:p>
        </p:txBody>
      </p:sp>
    </p:spTree>
    <p:extLst>
      <p:ext uri="{BB962C8B-B14F-4D97-AF65-F5344CB8AC3E}">
        <p14:creationId xmlns:p14="http://schemas.microsoft.com/office/powerpoint/2010/main" val="2035625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21618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Tree>
    <p:extLst>
      <p:ext uri="{BB962C8B-B14F-4D97-AF65-F5344CB8AC3E}">
        <p14:creationId xmlns:p14="http://schemas.microsoft.com/office/powerpoint/2010/main" val="3371944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Tree>
    <p:extLst>
      <p:ext uri="{BB962C8B-B14F-4D97-AF65-F5344CB8AC3E}">
        <p14:creationId xmlns:p14="http://schemas.microsoft.com/office/powerpoint/2010/main" val="913652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b="0" u="none" strike="noStrike" baseline="0" dirty="0">
              <a:solidFill>
                <a:srgbClr val="000000"/>
              </a:solidFill>
            </a:endParaRPr>
          </a:p>
        </p:txBody>
      </p:sp>
    </p:spTree>
    <p:extLst>
      <p:ext uri="{BB962C8B-B14F-4D97-AF65-F5344CB8AC3E}">
        <p14:creationId xmlns:p14="http://schemas.microsoft.com/office/powerpoint/2010/main" val="952554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D493308-1CCD-4083-9427-1DD59259FBE4}"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329138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ja-JP"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4004328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365B6A4D-0DC8-4681-AD99-5CB29E953A77}"/>
              </a:ext>
            </a:extLst>
          </p:cNvPr>
          <p:cNvSpPr>
            <a:spLocks noGrp="1"/>
          </p:cNvSpPr>
          <p:nvPr>
            <p:ph type="body" idx="1"/>
          </p:nvPr>
        </p:nvSpPr>
        <p:spPr/>
        <p:txBody>
          <a:bodyPr/>
          <a:lstStyle/>
          <a:p>
            <a:endParaRPr kumimoji="1" lang="en-US" altLang="ja-JP" sz="17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baseline="0" dirty="0"/>
          </a:p>
        </p:txBody>
      </p:sp>
    </p:spTree>
    <p:extLst>
      <p:ext uri="{BB962C8B-B14F-4D97-AF65-F5344CB8AC3E}">
        <p14:creationId xmlns:p14="http://schemas.microsoft.com/office/powerpoint/2010/main" val="1185677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457200" marR="0" lvl="0" indent="-228600" algn="l" defTabSz="914400" rtl="0" eaLnBrk="1" fontAlgn="auto" latinLnBrk="0" hangingPunct="1">
              <a:lnSpc>
                <a:spcPct val="100000"/>
              </a:lnSpc>
              <a:spcBef>
                <a:spcPts val="275"/>
              </a:spcBef>
              <a:spcAft>
                <a:spcPts val="0"/>
              </a:spcAft>
              <a:buClr>
                <a:srgbClr val="000000"/>
              </a:buClr>
              <a:buSzPts val="1400"/>
              <a:buFont typeface="Arial"/>
              <a:buNone/>
              <a:tabLst/>
              <a:defRPr/>
            </a:pPr>
            <a:endParaRPr lang="en-US" altLang="ja-JP" sz="1600" kern="1200" dirty="0">
              <a:solidFill>
                <a:prstClr val="white"/>
              </a:solidFill>
              <a:latin typeface="Yu Gothic UI" panose="020B0500000000000000" pitchFamily="50" charset="-128"/>
              <a:ea typeface="Yu Gothic UI" panose="020B0500000000000000" pitchFamily="50" charset="-128"/>
              <a:cs typeface="Segoe UI Semibold" panose="020B0702040204020203" pitchFamily="34" charset="0"/>
            </a:endParaRPr>
          </a:p>
        </p:txBody>
      </p:sp>
    </p:spTree>
    <p:extLst>
      <p:ext uri="{BB962C8B-B14F-4D97-AF65-F5344CB8AC3E}">
        <p14:creationId xmlns:p14="http://schemas.microsoft.com/office/powerpoint/2010/main" val="2133351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800" b="0" i="0" u="none" strike="noStrike" cap="none" smtClean="0">
                <a:solidFill>
                  <a:schemeClr val="dk1"/>
                </a:solidFill>
                <a:latin typeface="Arial"/>
                <a:ea typeface="Arial"/>
                <a:cs typeface="Arial"/>
                <a:sym typeface="Arial"/>
              </a:rPr>
              <a:t>9</a:t>
            </a:fld>
            <a:endParaRPr lang="en-US" sz="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7202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Black_Alt">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A0DD018-EAF2-48F3-ABFD-828A5E37FE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36"/>
            <a:ext cx="12192000" cy="6857929"/>
          </a:xfrm>
          <a:prstGeom prst="rect">
            <a:avLst/>
          </a:prstGeom>
        </p:spPr>
      </p:pic>
      <p:sp>
        <p:nvSpPr>
          <p:cNvPr id="56" name="Title 16"/>
          <p:cNvSpPr>
            <a:spLocks noGrp="1"/>
          </p:cNvSpPr>
          <p:nvPr>
            <p:ph type="title" hasCustomPrompt="1"/>
          </p:nvPr>
        </p:nvSpPr>
        <p:spPr bwMode="gray">
          <a:xfrm>
            <a:off x="750529" y="1524000"/>
            <a:ext cx="9914678" cy="3273368"/>
          </a:xfrm>
          <a:prstGeom prst="rect">
            <a:avLst/>
          </a:prstGeom>
        </p:spPr>
        <p:txBody>
          <a:bodyPr lIns="0" tIns="0" rIns="121899" bIns="0" anchor="b" anchorCtr="0"/>
          <a:lstStyle>
            <a:lvl1pPr marL="0" algn="l" defTabSz="1218987" rtl="0" eaLnBrk="1" latinLnBrk="0" hangingPunct="1">
              <a:lnSpc>
                <a:spcPct val="750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a:t>Presentation</a:t>
            </a:r>
            <a:br>
              <a:rPr lang="en-US"/>
            </a:br>
            <a:r>
              <a:rPr lang="en-US"/>
              <a:t>title here</a:t>
            </a:r>
          </a:p>
        </p:txBody>
      </p:sp>
      <p:sp>
        <p:nvSpPr>
          <p:cNvPr id="55" name="Subtitle 2"/>
          <p:cNvSpPr>
            <a:spLocks noGrp="1"/>
          </p:cNvSpPr>
          <p:nvPr>
            <p:ph type="subTitle" idx="1" hasCustomPrompt="1"/>
          </p:nvPr>
        </p:nvSpPr>
        <p:spPr bwMode="gray">
          <a:xfrm>
            <a:off x="760612" y="5046115"/>
            <a:ext cx="9914678" cy="356616"/>
          </a:xfrm>
          <a:prstGeom prst="rect">
            <a:avLst/>
          </a:prstGeom>
        </p:spPr>
        <p:txBody>
          <a:bodyPr lIns="0" tIns="0" rIns="0" bIns="0" anchor="t"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p:nvGrpSpPr>
        <p:grpSpPr>
          <a:xfrm rot="16200000">
            <a:off x="10152631" y="2542790"/>
            <a:ext cx="3058160" cy="1020580"/>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76" name="Freeform 5">
            <a:extLst>
              <a:ext uri="{FF2B5EF4-FFF2-40B4-BE49-F238E27FC236}">
                <a16:creationId xmlns:a16="http://schemas.microsoft.com/office/drawing/2014/main" id="{C002511A-253F-7F55-6C4F-3D51611D3CBF}"/>
              </a:ext>
            </a:extLst>
          </p:cNvPr>
          <p:cNvSpPr>
            <a:spLocks noChangeAspect="1" noEditPoints="1"/>
          </p:cNvSpPr>
          <p:nvPr/>
        </p:nvSpPr>
        <p:spPr bwMode="auto">
          <a:xfrm>
            <a:off x="750529" y="762000"/>
            <a:ext cx="3942091"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82" name="TextBox 81">
            <a:extLst>
              <a:ext uri="{FF2B5EF4-FFF2-40B4-BE49-F238E27FC236}">
                <a16:creationId xmlns:a16="http://schemas.microsoft.com/office/drawing/2014/main" id="{D0375F64-E651-1A0A-ABF1-9C38BA663F9F}"/>
              </a:ext>
            </a:extLst>
          </p:cNvPr>
          <p:cNvSpPr txBox="1"/>
          <p:nvPr/>
        </p:nvSpPr>
        <p:spPr>
          <a:xfrm>
            <a:off x="750529" y="6401580"/>
            <a:ext cx="4115872"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Enterprise Solutions LLC. All rights reserved.</a:t>
            </a:r>
          </a:p>
        </p:txBody>
      </p:sp>
    </p:spTree>
    <p:extLst>
      <p:ext uri="{BB962C8B-B14F-4D97-AF65-F5344CB8AC3E}">
        <p14:creationId xmlns:p14="http://schemas.microsoft.com/office/powerpoint/2010/main" val="2397421909"/>
      </p:ext>
    </p:extLst>
  </p:cSld>
  <p:clrMapOvr>
    <a:masterClrMapping/>
  </p:clrMapOvr>
  <p:transition spd="med"/>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CGOct18-Title and Content">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9018" rtl="0" eaLnBrk="1" latinLnBrk="0" hangingPunct="1">
              <a:lnSpc>
                <a:spcPct val="100000"/>
              </a:lnSpc>
              <a:spcBef>
                <a:spcPct val="0"/>
              </a:spcBef>
              <a:buNone/>
              <a:tabLst>
                <a:tab pos="1219018" algn="l"/>
              </a:tabLst>
              <a:defRPr lang="en-US" sz="3600" kern="1200" cap="none" spc="0" baseline="0" dirty="0">
                <a:solidFill>
                  <a:schemeClr val="tx1"/>
                </a:solidFill>
                <a:latin typeface="Arial" pitchFamily="34" charset="0"/>
                <a:ea typeface="+mn-ea"/>
                <a:cs typeface="Arial" pitchFamily="34" charset="0"/>
              </a:defRPr>
            </a:lvl1pPr>
          </a:lstStyle>
          <a:p>
            <a:r>
              <a:rPr lang="en-US"/>
              <a:t>Click To Edit Master Title</a:t>
            </a:r>
          </a:p>
        </p:txBody>
      </p:sp>
      <p:sp>
        <p:nvSpPr>
          <p:cNvPr id="22" name="Content Placeholder 2"/>
          <p:cNvSpPr>
            <a:spLocks noGrp="1"/>
          </p:cNvSpPr>
          <p:nvPr>
            <p:ph sz="half" idx="1"/>
          </p:nvPr>
        </p:nvSpPr>
        <p:spPr bwMode="gray">
          <a:xfrm>
            <a:off x="548783" y="1179577"/>
            <a:ext cx="11076268" cy="5211699"/>
          </a:xfrm>
          <a:prstGeom prst="rect">
            <a:avLst/>
          </a:prstGeom>
        </p:spPr>
        <p:txBody>
          <a:bodyPr lIns="0" tIns="0" rIns="0" bIns="0"/>
          <a:lstStyle>
            <a:lvl1pPr marL="171455" indent="-17145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508" indent="-228566">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59" indent="-150261">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61" indent="-15661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67" indent="-150261">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a:spLocks noGrp="1"/>
          </p:cNvSpPr>
          <p:nvPr>
            <p:ph type="sldNum" sz="quarter" idx="4"/>
          </p:nvPr>
        </p:nvSpPr>
        <p:spPr>
          <a:xfrm>
            <a:off x="11752974" y="6473952"/>
            <a:ext cx="439026" cy="155448"/>
          </a:xfrm>
          <a:prstGeom prst="rect">
            <a:avLst/>
          </a:prstGeom>
        </p:spPr>
        <p:txBody>
          <a:bodyPr vert="horz" lIns="0" tIns="0" rIns="0" bIns="0" rtlCol="0" anchor="ctr"/>
          <a:lstStyle>
            <a:lvl1pPr algn="ctr">
              <a:defRPr sz="1001">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2529554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Title Only - No Background">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lvl1pPr>
              <a:defRPr cap="none"/>
            </a:lvl1pPr>
          </a:lstStyle>
          <a:p>
            <a:r>
              <a:rPr lang="en-US" sz="1000" dirty="0">
                <a:solidFill>
                  <a:srgbClr val="939598"/>
                </a:solidFill>
                <a:cs typeface="Arial" pitchFamily="34" charset="0"/>
              </a:rPr>
              <a:t>2016 Lenovo Internal. All rights reserved.</a:t>
            </a:r>
          </a:p>
        </p:txBody>
      </p:sp>
      <p:sp>
        <p:nvSpPr>
          <p:cNvPr id="21"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mj-ea"/>
                <a:ea typeface="+mj-ea"/>
                <a:cs typeface="Arial" pitchFamily="34" charset="0"/>
              </a:defRPr>
            </a:lvl1pPr>
          </a:lstStyle>
          <a:p>
            <a:r>
              <a:rPr lang="en-US"/>
              <a:t>Click To Edit Master Title</a:t>
            </a:r>
          </a:p>
        </p:txBody>
      </p:sp>
    </p:spTree>
    <p:extLst>
      <p:ext uri="{BB962C8B-B14F-4D97-AF65-F5344CB8AC3E}">
        <p14:creationId xmlns:p14="http://schemas.microsoft.com/office/powerpoint/2010/main" val="37056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610" y="442528"/>
            <a:ext cx="10673828"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2" name="Content Placeholder 2"/>
          <p:cNvSpPr>
            <a:spLocks noGrp="1"/>
          </p:cNvSpPr>
          <p:nvPr>
            <p:ph sz="half" idx="1"/>
          </p:nvPr>
        </p:nvSpPr>
        <p:spPr bwMode="gray">
          <a:xfrm>
            <a:off x="760611" y="1308880"/>
            <a:ext cx="10673828" cy="4787120"/>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 name="Slide Number Placeholder 1">
            <a:extLst>
              <a:ext uri="{FF2B5EF4-FFF2-40B4-BE49-F238E27FC236}">
                <a16:creationId xmlns:a16="http://schemas.microsoft.com/office/drawing/2014/main" id="{0BC5559F-D4D6-DA53-A720-07C2A2D68FA6}"/>
              </a:ext>
            </a:extLst>
          </p:cNvPr>
          <p:cNvSpPr>
            <a:spLocks noGrp="1"/>
          </p:cNvSpPr>
          <p:nvPr>
            <p:ph type="sldNum" sz="quarter" idx="10"/>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4187706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ユーザー設定レイアウト">
  <p:cSld name="ユーザー設定レイアウト">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304801" y="1036323"/>
            <a:ext cx="11582400" cy="5220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46" name="Google Shape;46;p6"/>
          <p:cNvSpPr txBox="1">
            <a:spLocks noGrp="1"/>
          </p:cNvSpPr>
          <p:nvPr>
            <p:ph type="sldNum" idx="12"/>
          </p:nvPr>
        </p:nvSpPr>
        <p:spPr>
          <a:xfrm>
            <a:off x="9144000" y="6609473"/>
            <a:ext cx="2743200" cy="182800"/>
          </a:xfrm>
          <a:prstGeom prst="rect">
            <a:avLst/>
          </a:prstGeom>
          <a:noFill/>
          <a:ln>
            <a:noFill/>
          </a:ln>
        </p:spPr>
        <p:txBody>
          <a:bodyPr spcFirstLastPara="1" wrap="square" lIns="0" tIns="0" rIns="0" bIns="0" anchor="ctr" anchorCtr="0">
            <a:noAutofit/>
          </a:bodyPr>
          <a:lstStyle>
            <a:lvl1pPr marL="0" lvl="0" indent="0" algn="r" rtl="0">
              <a:spcBef>
                <a:spcPts val="0"/>
              </a:spcBef>
              <a:spcAft>
                <a:spcPts val="0"/>
              </a:spcAft>
              <a:buNone/>
              <a:defRPr>
                <a:solidFill>
                  <a:srgbClr val="000000"/>
                </a:solidFill>
              </a:defRPr>
            </a:lvl1pPr>
            <a:lvl2pPr marL="0" lvl="1" indent="0" algn="r" rtl="0">
              <a:spcBef>
                <a:spcPts val="0"/>
              </a:spcBef>
              <a:spcAft>
                <a:spcPts val="0"/>
              </a:spcAft>
              <a:buNone/>
              <a:defRPr>
                <a:solidFill>
                  <a:srgbClr val="000000"/>
                </a:solidFill>
              </a:defRPr>
            </a:lvl2pPr>
            <a:lvl3pPr marL="0" lvl="2" indent="0" algn="r" rtl="0">
              <a:spcBef>
                <a:spcPts val="0"/>
              </a:spcBef>
              <a:spcAft>
                <a:spcPts val="0"/>
              </a:spcAft>
              <a:buNone/>
              <a:defRPr>
                <a:solidFill>
                  <a:srgbClr val="000000"/>
                </a:solidFill>
              </a:defRPr>
            </a:lvl3pPr>
            <a:lvl4pPr marL="0" lvl="3" indent="0" algn="r" rtl="0">
              <a:spcBef>
                <a:spcPts val="0"/>
              </a:spcBef>
              <a:spcAft>
                <a:spcPts val="0"/>
              </a:spcAft>
              <a:buNone/>
              <a:defRPr>
                <a:solidFill>
                  <a:srgbClr val="000000"/>
                </a:solidFill>
              </a:defRPr>
            </a:lvl4pPr>
            <a:lvl5pPr marL="0" lvl="4" indent="0" algn="r" rtl="0">
              <a:spcBef>
                <a:spcPts val="0"/>
              </a:spcBef>
              <a:spcAft>
                <a:spcPts val="0"/>
              </a:spcAft>
              <a:buNone/>
              <a:defRPr>
                <a:solidFill>
                  <a:srgbClr val="000000"/>
                </a:solidFill>
              </a:defRPr>
            </a:lvl5pPr>
            <a:lvl6pPr marL="0" lvl="5" indent="0" algn="r" rtl="0">
              <a:spcBef>
                <a:spcPts val="0"/>
              </a:spcBef>
              <a:spcAft>
                <a:spcPts val="0"/>
              </a:spcAft>
              <a:buNone/>
              <a:defRPr>
                <a:solidFill>
                  <a:srgbClr val="000000"/>
                </a:solidFill>
              </a:defRPr>
            </a:lvl6pPr>
            <a:lvl7pPr marL="0" lvl="6" indent="0" algn="r" rtl="0">
              <a:spcBef>
                <a:spcPts val="0"/>
              </a:spcBef>
              <a:spcAft>
                <a:spcPts val="0"/>
              </a:spcAft>
              <a:buNone/>
              <a:defRPr>
                <a:solidFill>
                  <a:srgbClr val="000000"/>
                </a:solidFill>
              </a:defRPr>
            </a:lvl7pPr>
            <a:lvl8pPr marL="0" lvl="7" indent="0" algn="r" rtl="0">
              <a:spcBef>
                <a:spcPts val="0"/>
              </a:spcBef>
              <a:spcAft>
                <a:spcPts val="0"/>
              </a:spcAft>
              <a:buNone/>
              <a:defRPr>
                <a:solidFill>
                  <a:srgbClr val="000000"/>
                </a:solidFill>
              </a:defRPr>
            </a:lvl8pPr>
            <a:lvl9pPr marL="0" lvl="8" indent="0" algn="r" rtl="0">
              <a:spcBef>
                <a:spcPts val="0"/>
              </a:spcBef>
              <a:spcAft>
                <a:spcPts val="0"/>
              </a:spcAft>
              <a:buNone/>
              <a:defRPr>
                <a:solidFill>
                  <a:srgbClr val="000000"/>
                </a:solidFill>
              </a:defRPr>
            </a:lvl9pPr>
          </a:lstStyle>
          <a:p>
            <a:pPr defTabSz="1218804"/>
            <a:fld id="{00000000-1234-1234-1234-123412341234}" type="slidenum">
              <a:rPr lang="en-US" altLang="ja" smtClean="0"/>
              <a:pPr defTabSz="1218804"/>
              <a:t>‹#›</a:t>
            </a:fld>
            <a:endParaRPr lang="en-US" dirty="0"/>
          </a:p>
        </p:txBody>
      </p:sp>
      <p:sp>
        <p:nvSpPr>
          <p:cNvPr id="47" name="Google Shape;47;p6"/>
          <p:cNvSpPr txBox="1">
            <a:spLocks noGrp="1"/>
          </p:cNvSpPr>
          <p:nvPr>
            <p:ph type="ftr" idx="11"/>
          </p:nvPr>
        </p:nvSpPr>
        <p:spPr>
          <a:xfrm>
            <a:off x="304799" y="6609473"/>
            <a:ext cx="8534401" cy="1828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400"/>
              <a:buNone/>
              <a:defRPr sz="1866"/>
            </a:lvl1pPr>
            <a:lvl2pPr lvl="1" algn="l" rtl="0">
              <a:spcBef>
                <a:spcPts val="0"/>
              </a:spcBef>
              <a:spcAft>
                <a:spcPts val="0"/>
              </a:spcAft>
              <a:buSzPts val="1400"/>
              <a:buNone/>
              <a:defRPr sz="1866"/>
            </a:lvl2pPr>
            <a:lvl3pPr lvl="2" algn="l" rtl="0">
              <a:spcBef>
                <a:spcPts val="0"/>
              </a:spcBef>
              <a:spcAft>
                <a:spcPts val="0"/>
              </a:spcAft>
              <a:buSzPts val="1400"/>
              <a:buNone/>
              <a:defRPr sz="1866"/>
            </a:lvl3pPr>
            <a:lvl4pPr lvl="3" algn="l" rtl="0">
              <a:spcBef>
                <a:spcPts val="0"/>
              </a:spcBef>
              <a:spcAft>
                <a:spcPts val="0"/>
              </a:spcAft>
              <a:buSzPts val="1400"/>
              <a:buNone/>
              <a:defRPr sz="1866"/>
            </a:lvl4pPr>
            <a:lvl5pPr lvl="4" algn="l" rtl="0">
              <a:spcBef>
                <a:spcPts val="0"/>
              </a:spcBef>
              <a:spcAft>
                <a:spcPts val="0"/>
              </a:spcAft>
              <a:buSzPts val="1400"/>
              <a:buNone/>
              <a:defRPr sz="1866"/>
            </a:lvl5pPr>
            <a:lvl6pPr lvl="5" algn="l" rtl="0">
              <a:spcBef>
                <a:spcPts val="0"/>
              </a:spcBef>
              <a:spcAft>
                <a:spcPts val="0"/>
              </a:spcAft>
              <a:buSzPts val="1400"/>
              <a:buNone/>
              <a:defRPr sz="1866"/>
            </a:lvl6pPr>
            <a:lvl7pPr lvl="6" algn="l" rtl="0">
              <a:spcBef>
                <a:spcPts val="0"/>
              </a:spcBef>
              <a:spcAft>
                <a:spcPts val="0"/>
              </a:spcAft>
              <a:buSzPts val="1400"/>
              <a:buNone/>
              <a:defRPr sz="1866"/>
            </a:lvl7pPr>
            <a:lvl8pPr lvl="7" algn="l" rtl="0">
              <a:spcBef>
                <a:spcPts val="0"/>
              </a:spcBef>
              <a:spcAft>
                <a:spcPts val="0"/>
              </a:spcAft>
              <a:buSzPts val="1400"/>
              <a:buNone/>
              <a:defRPr sz="1866"/>
            </a:lvl8pPr>
            <a:lvl9pPr lvl="8" algn="l" rtl="0">
              <a:spcBef>
                <a:spcPts val="0"/>
              </a:spcBef>
              <a:spcAft>
                <a:spcPts val="0"/>
              </a:spcAft>
              <a:buSzPts val="1400"/>
              <a:buNone/>
              <a:defRPr sz="1866"/>
            </a:lvl9pPr>
          </a:lstStyle>
          <a:p>
            <a:pPr defTabSz="1218804"/>
            <a:endParaRPr lang="ja-JP" altLang="en-US"/>
          </a:p>
        </p:txBody>
      </p:sp>
    </p:spTree>
    <p:extLst>
      <p:ext uri="{BB962C8B-B14F-4D97-AF65-F5344CB8AC3E}">
        <p14:creationId xmlns:p14="http://schemas.microsoft.com/office/powerpoint/2010/main" val="1832138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タイトルのみ">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548783" y="402336"/>
            <a:ext cx="11076268"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14" name="Slide Number Placeholder 5"/>
          <p:cNvSpPr>
            <a:spLocks noGrp="1"/>
          </p:cNvSpPr>
          <p:nvPr>
            <p:ph type="sldNum" sz="quarter" idx="4"/>
          </p:nvPr>
        </p:nvSpPr>
        <p:spPr>
          <a:xfrm>
            <a:off x="11752974" y="6473952"/>
            <a:ext cx="439026"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0E43984B-F167-4561-9A56-7A8A97E5A4AB}" type="slidenum">
              <a:rPr kumimoji="1" lang="ja-JP" altLang="en-US" smtClean="0"/>
              <a:t>‹#›</a:t>
            </a:fld>
            <a:endParaRPr kumimoji="1" lang="ja-JP" altLang="en-US"/>
          </a:p>
        </p:txBody>
      </p:sp>
    </p:spTree>
    <p:extLst>
      <p:ext uri="{BB962C8B-B14F-4D97-AF65-F5344CB8AC3E}">
        <p14:creationId xmlns:p14="http://schemas.microsoft.com/office/powerpoint/2010/main" val="245329012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Title with Subtitle Only_Black">
    <p:bg>
      <p:bgPr>
        <a:solidFill>
          <a:srgbClr val="1E0013"/>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760610" y="931563"/>
            <a:ext cx="1067382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1" name="Title 28"/>
          <p:cNvSpPr>
            <a:spLocks noGrp="1"/>
          </p:cNvSpPr>
          <p:nvPr>
            <p:ph type="title" hasCustomPrompt="1"/>
          </p:nvPr>
        </p:nvSpPr>
        <p:spPr bwMode="gray">
          <a:xfrm>
            <a:off x="760610" y="442528"/>
            <a:ext cx="10673828"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BC296FD5-38BC-1E97-5513-17F333DF59B9}"/>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47192733"/>
      </p:ext>
    </p:extLst>
  </p:cSld>
  <p:clrMapOvr>
    <a:masterClrMapping/>
  </p:clrMapOvr>
  <p:transition spd="med"/>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420C0-4C59-9895-5005-DEF799C16EA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en-US"/>
              <a:t>Click to edit Master title style</a:t>
            </a:r>
          </a:p>
        </p:txBody>
      </p:sp>
      <p:sp>
        <p:nvSpPr>
          <p:cNvPr id="3" name="Subtitle 2">
            <a:extLst>
              <a:ext uri="{FF2B5EF4-FFF2-40B4-BE49-F238E27FC236}">
                <a16:creationId xmlns:a16="http://schemas.microsoft.com/office/drawing/2014/main" id="{299914EB-429E-7E12-D514-437F094965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en-US"/>
              <a:t>Click to edit Master subtitle style</a:t>
            </a:r>
          </a:p>
        </p:txBody>
      </p:sp>
      <p:sp>
        <p:nvSpPr>
          <p:cNvPr id="4" name="Slide Number Placeholder 3">
            <a:extLst>
              <a:ext uri="{FF2B5EF4-FFF2-40B4-BE49-F238E27FC236}">
                <a16:creationId xmlns:a16="http://schemas.microsoft.com/office/drawing/2014/main" id="{39A0DD11-B2DC-70E6-8BF2-45C1B2ED2D18}"/>
              </a:ext>
            </a:extLst>
          </p:cNvPr>
          <p:cNvSpPr>
            <a:spLocks noGrp="1"/>
          </p:cNvSpPr>
          <p:nvPr>
            <p:ph type="sldNum" sz="quarter" idx="10"/>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0304059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0621A-A812-4445-3A41-DE05C86DCB4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en-US"/>
              <a:t>Click to edit Master title style</a:t>
            </a:r>
          </a:p>
        </p:txBody>
      </p:sp>
      <p:sp>
        <p:nvSpPr>
          <p:cNvPr id="3" name="Subtitle 2">
            <a:extLst>
              <a:ext uri="{FF2B5EF4-FFF2-40B4-BE49-F238E27FC236}">
                <a16:creationId xmlns:a16="http://schemas.microsoft.com/office/drawing/2014/main" id="{3D3C850F-D3A0-54D7-21FC-49BFA56C22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en-US"/>
              <a:t>Click to edit Master subtitle style</a:t>
            </a:r>
          </a:p>
        </p:txBody>
      </p:sp>
      <p:sp>
        <p:nvSpPr>
          <p:cNvPr id="4" name="Slide Number Placeholder 3">
            <a:extLst>
              <a:ext uri="{FF2B5EF4-FFF2-40B4-BE49-F238E27FC236}">
                <a16:creationId xmlns:a16="http://schemas.microsoft.com/office/drawing/2014/main" id="{5810C457-F4B5-460D-7A49-6108BB76F85E}"/>
              </a:ext>
            </a:extLst>
          </p:cNvPr>
          <p:cNvSpPr>
            <a:spLocks noGrp="1"/>
          </p:cNvSpPr>
          <p:nvPr>
            <p:ph type="sldNum" sz="quarter" idx="10"/>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203238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611" y="442528"/>
            <a:ext cx="10670780"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99A0C0A2-1C95-CF60-15E7-57B445A89924}"/>
              </a:ext>
            </a:extLst>
          </p:cNvPr>
          <p:cNvSpPr>
            <a:spLocks noGrp="1"/>
          </p:cNvSpPr>
          <p:nvPr>
            <p:ph type="sldNum" sz="quarter" idx="10"/>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2223158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Only_Black">
    <p:bg>
      <p:bgPr>
        <a:solidFill>
          <a:srgbClr val="1E0013"/>
        </a:solidFill>
        <a:effectLst/>
      </p:bgPr>
    </p:bg>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611" y="442528"/>
            <a:ext cx="10670780"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5" name="TextBox 24">
            <a:extLst>
              <a:ext uri="{FF2B5EF4-FFF2-40B4-BE49-F238E27FC236}">
                <a16:creationId xmlns:a16="http://schemas.microsoft.com/office/drawing/2014/main" id="{CBEE098D-3AB1-76DB-7D94-47416B95B315}"/>
              </a:ext>
            </a:extLst>
          </p:cNvPr>
          <p:cNvSpPr txBox="1"/>
          <p:nvPr/>
        </p:nvSpPr>
        <p:spPr>
          <a:xfrm>
            <a:off x="1602706" y="6401580"/>
            <a:ext cx="4115872"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Enterprise Solutions LLC. All rights reserved.</a:t>
            </a:r>
          </a:p>
        </p:txBody>
      </p:sp>
      <p:grpSp>
        <p:nvGrpSpPr>
          <p:cNvPr id="26" name="Group 25">
            <a:extLst>
              <a:ext uri="{FF2B5EF4-FFF2-40B4-BE49-F238E27FC236}">
                <a16:creationId xmlns:a16="http://schemas.microsoft.com/office/drawing/2014/main" id="{7D3A8838-C4DB-A234-AE13-77FD359114A0}"/>
              </a:ext>
            </a:extLst>
          </p:cNvPr>
          <p:cNvGrpSpPr>
            <a:grpSpLocks noChangeAspect="1"/>
          </p:cNvGrpSpPr>
          <p:nvPr/>
        </p:nvGrpSpPr>
        <p:grpSpPr>
          <a:xfrm>
            <a:off x="760611" y="6348283"/>
            <a:ext cx="777442" cy="259316"/>
            <a:chOff x="547688" y="952500"/>
            <a:chExt cx="12190413" cy="4067175"/>
          </a:xfrm>
        </p:grpSpPr>
        <p:sp>
          <p:nvSpPr>
            <p:cNvPr id="27" name="Rectangle 26">
              <a:extLst>
                <a:ext uri="{FF2B5EF4-FFF2-40B4-BE49-F238E27FC236}">
                  <a16:creationId xmlns:a16="http://schemas.microsoft.com/office/drawing/2014/main" id="{27C46987-CA04-04BE-C5FA-56E293EEB90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7">
              <a:extLst>
                <a:ext uri="{FF2B5EF4-FFF2-40B4-BE49-F238E27FC236}">
                  <a16:creationId xmlns:a16="http://schemas.microsoft.com/office/drawing/2014/main" id="{91EA1B80-EF2A-EAE6-2B00-FF82A1405645}"/>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8">
              <a:extLst>
                <a:ext uri="{FF2B5EF4-FFF2-40B4-BE49-F238E27FC236}">
                  <a16:creationId xmlns:a16="http://schemas.microsoft.com/office/drawing/2014/main" id="{679F583A-C57A-3239-E8A4-1C575A0EA73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9">
              <a:extLst>
                <a:ext uri="{FF2B5EF4-FFF2-40B4-BE49-F238E27FC236}">
                  <a16:creationId xmlns:a16="http://schemas.microsoft.com/office/drawing/2014/main" id="{36324797-C488-8192-F77E-9F600E5490D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1" name="Freeform 10">
              <a:extLst>
                <a:ext uri="{FF2B5EF4-FFF2-40B4-BE49-F238E27FC236}">
                  <a16:creationId xmlns:a16="http://schemas.microsoft.com/office/drawing/2014/main" id="{6A067FCF-35DE-4E09-CCD5-280D653D4A6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2" name="Freeform 10">
              <a:extLst>
                <a:ext uri="{FF2B5EF4-FFF2-40B4-BE49-F238E27FC236}">
                  <a16:creationId xmlns:a16="http://schemas.microsoft.com/office/drawing/2014/main" id="{65171654-F4B2-F1B9-6AF4-18F3A499E487}"/>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3" name="Freeform 11">
              <a:extLst>
                <a:ext uri="{FF2B5EF4-FFF2-40B4-BE49-F238E27FC236}">
                  <a16:creationId xmlns:a16="http://schemas.microsoft.com/office/drawing/2014/main" id="{7E3A5950-4507-5E83-F8E2-F78AD0930D0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2" name="Slide Number Placeholder 1">
            <a:extLst>
              <a:ext uri="{FF2B5EF4-FFF2-40B4-BE49-F238E27FC236}">
                <a16:creationId xmlns:a16="http://schemas.microsoft.com/office/drawing/2014/main" id="{A245D89D-54AB-A7D6-4141-95E6B3C3695D}"/>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2771893"/>
      </p:ext>
    </p:extLst>
  </p:cSld>
  <p:clrMapOvr>
    <a:masterClrMapping/>
  </p:clrMapOvr>
  <p:transition spd="med"/>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610" y="442528"/>
            <a:ext cx="10673828"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2" name="Content Placeholder 2"/>
          <p:cNvSpPr>
            <a:spLocks noGrp="1"/>
          </p:cNvSpPr>
          <p:nvPr>
            <p:ph sz="half" idx="1"/>
          </p:nvPr>
        </p:nvSpPr>
        <p:spPr bwMode="gray">
          <a:xfrm>
            <a:off x="760611" y="1308880"/>
            <a:ext cx="10673828" cy="4787120"/>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0BC5559F-D4D6-DA53-A720-07C2A2D68FA6}"/>
              </a:ext>
            </a:extLst>
          </p:cNvPr>
          <p:cNvSpPr>
            <a:spLocks noGrp="1"/>
          </p:cNvSpPr>
          <p:nvPr>
            <p:ph type="sldNum" sz="quarter" idx="10"/>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4433011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lank Slide_Black">
    <p:bg>
      <p:bgPr>
        <a:solidFill>
          <a:srgbClr val="1E0013"/>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2847966-6DB9-1FB6-9676-273C285CBBB9}"/>
              </a:ext>
            </a:extLst>
          </p:cNvPr>
          <p:cNvSpPr txBox="1"/>
          <p:nvPr/>
        </p:nvSpPr>
        <p:spPr>
          <a:xfrm>
            <a:off x="1602706" y="6401580"/>
            <a:ext cx="4115872"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2024 Lenovo Enterprise Solutions LLC. All rights reserved.</a:t>
            </a:r>
          </a:p>
        </p:txBody>
      </p:sp>
      <p:grpSp>
        <p:nvGrpSpPr>
          <p:cNvPr id="13" name="Group 12">
            <a:extLst>
              <a:ext uri="{FF2B5EF4-FFF2-40B4-BE49-F238E27FC236}">
                <a16:creationId xmlns:a16="http://schemas.microsoft.com/office/drawing/2014/main" id="{22DC449E-FDC8-E32E-E4B6-BCA292AA3705}"/>
              </a:ext>
            </a:extLst>
          </p:cNvPr>
          <p:cNvGrpSpPr>
            <a:grpSpLocks noChangeAspect="1"/>
          </p:cNvGrpSpPr>
          <p:nvPr/>
        </p:nvGrpSpPr>
        <p:grpSpPr>
          <a:xfrm>
            <a:off x="760611" y="6348283"/>
            <a:ext cx="777442" cy="259316"/>
            <a:chOff x="547688" y="952500"/>
            <a:chExt cx="12190413" cy="4067175"/>
          </a:xfrm>
        </p:grpSpPr>
        <p:sp>
          <p:nvSpPr>
            <p:cNvPr id="23" name="Rectangle 22">
              <a:extLst>
                <a:ext uri="{FF2B5EF4-FFF2-40B4-BE49-F238E27FC236}">
                  <a16:creationId xmlns:a16="http://schemas.microsoft.com/office/drawing/2014/main" id="{AB6D2A24-CAB4-F08D-2B8E-FD0BBEA396C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4" name="Freeform 7">
              <a:extLst>
                <a:ext uri="{FF2B5EF4-FFF2-40B4-BE49-F238E27FC236}">
                  <a16:creationId xmlns:a16="http://schemas.microsoft.com/office/drawing/2014/main" id="{B5AB7E31-14A7-9501-5A1B-CA9C8DF7F975}"/>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5" name="Freeform 8">
              <a:extLst>
                <a:ext uri="{FF2B5EF4-FFF2-40B4-BE49-F238E27FC236}">
                  <a16:creationId xmlns:a16="http://schemas.microsoft.com/office/drawing/2014/main" id="{62254130-3E7F-93A9-7119-F750B966F2A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6" name="Freeform 9">
              <a:extLst>
                <a:ext uri="{FF2B5EF4-FFF2-40B4-BE49-F238E27FC236}">
                  <a16:creationId xmlns:a16="http://schemas.microsoft.com/office/drawing/2014/main" id="{F09E9735-A341-685A-2E0E-8E623D18233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7" name="Freeform 10">
              <a:extLst>
                <a:ext uri="{FF2B5EF4-FFF2-40B4-BE49-F238E27FC236}">
                  <a16:creationId xmlns:a16="http://schemas.microsoft.com/office/drawing/2014/main" id="{7576E6CE-DA5C-AF50-7933-59F501DBD1B7}"/>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10">
              <a:extLst>
                <a:ext uri="{FF2B5EF4-FFF2-40B4-BE49-F238E27FC236}">
                  <a16:creationId xmlns:a16="http://schemas.microsoft.com/office/drawing/2014/main" id="{69BCEF5B-3A08-5E7B-9ED1-3F71D12FBA98}"/>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11">
              <a:extLst>
                <a:ext uri="{FF2B5EF4-FFF2-40B4-BE49-F238E27FC236}">
                  <a16:creationId xmlns:a16="http://schemas.microsoft.com/office/drawing/2014/main" id="{B6FEDC4B-7FBE-AE64-86BE-07088AD5B60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2" name="Slide Number Placeholder 1">
            <a:extLst>
              <a:ext uri="{FF2B5EF4-FFF2-40B4-BE49-F238E27FC236}">
                <a16:creationId xmlns:a16="http://schemas.microsoft.com/office/drawing/2014/main" id="{0094B782-D6B1-E164-080E-40821B7DAFAF}"/>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68644250"/>
      </p:ext>
    </p:extLst>
  </p:cSld>
  <p:clrMapOvr>
    <a:masterClrMapping/>
  </p:clrMapOvr>
  <p:transition spd="med"/>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losing Slide_Black">
    <p:bg>
      <p:bgPr>
        <a:gradFill>
          <a:gsLst>
            <a:gs pos="100000">
              <a:srgbClr val="391262"/>
            </a:gs>
            <a:gs pos="38000">
              <a:srgbClr val="64131E"/>
            </a:gs>
            <a:gs pos="0">
              <a:srgbClr val="831B22"/>
            </a:gs>
            <a:gs pos="71000">
              <a:srgbClr val="4D144A"/>
            </a:gs>
          </a:gsLst>
          <a:path path="circle">
            <a:fillToRect l="100000" t="100000"/>
          </a:path>
        </a:gradFill>
        <a:effectLst/>
      </p:bgPr>
    </p:bg>
    <p:spTree>
      <p:nvGrpSpPr>
        <p:cNvPr id="1" name=""/>
        <p:cNvGrpSpPr/>
        <p:nvPr/>
      </p:nvGrpSpPr>
      <p:grpSpPr>
        <a:xfrm>
          <a:off x="0" y="0"/>
          <a:ext cx="0" cy="0"/>
          <a:chOff x="0" y="0"/>
          <a:chExt cx="0" cy="0"/>
        </a:xfrm>
      </p:grpSpPr>
      <p:grpSp>
        <p:nvGrpSpPr>
          <p:cNvPr id="166" name="Group 165">
            <a:extLst>
              <a:ext uri="{FF2B5EF4-FFF2-40B4-BE49-F238E27FC236}">
                <a16:creationId xmlns:a16="http://schemas.microsoft.com/office/drawing/2014/main" id="{45DF6D6F-9C39-7C31-64D4-4BCE9C9CA5D6}"/>
              </a:ext>
            </a:extLst>
          </p:cNvPr>
          <p:cNvGrpSpPr/>
          <p:nvPr/>
        </p:nvGrpSpPr>
        <p:grpSpPr>
          <a:xfrm>
            <a:off x="1539348" y="3561908"/>
            <a:ext cx="7853422" cy="1769127"/>
            <a:chOff x="541049" y="2649538"/>
            <a:chExt cx="9285724" cy="2092325"/>
          </a:xfrm>
          <a:solidFill>
            <a:schemeClr val="bg1"/>
          </a:solidFill>
        </p:grpSpPr>
        <p:sp>
          <p:nvSpPr>
            <p:cNvPr id="167" name="Freeform 5">
              <a:extLst>
                <a:ext uri="{FF2B5EF4-FFF2-40B4-BE49-F238E27FC236}">
                  <a16:creationId xmlns:a16="http://schemas.microsoft.com/office/drawing/2014/main" id="{E109AFA1-C190-E6CF-D819-5DDBF44B5ED2}"/>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8" name="Freeform 6">
              <a:extLst>
                <a:ext uri="{FF2B5EF4-FFF2-40B4-BE49-F238E27FC236}">
                  <a16:creationId xmlns:a16="http://schemas.microsoft.com/office/drawing/2014/main" id="{1969BD4D-0C40-739F-FF6B-4214C2BEBC90}"/>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9" name="Freeform 7">
              <a:extLst>
                <a:ext uri="{FF2B5EF4-FFF2-40B4-BE49-F238E27FC236}">
                  <a16:creationId xmlns:a16="http://schemas.microsoft.com/office/drawing/2014/main" id="{6DB7C37A-1FE6-9BFA-5E83-3EC0F79497F5}"/>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0" name="Freeform 8">
              <a:extLst>
                <a:ext uri="{FF2B5EF4-FFF2-40B4-BE49-F238E27FC236}">
                  <a16:creationId xmlns:a16="http://schemas.microsoft.com/office/drawing/2014/main" id="{3AEA624F-19C6-31CA-5CD9-7E42ED68DA56}"/>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1" name="Freeform 9">
              <a:extLst>
                <a:ext uri="{FF2B5EF4-FFF2-40B4-BE49-F238E27FC236}">
                  <a16:creationId xmlns:a16="http://schemas.microsoft.com/office/drawing/2014/main" id="{ED142D15-3F97-1719-8D74-37D26D1CAA33}"/>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2" name="Freeform 10">
              <a:extLst>
                <a:ext uri="{FF2B5EF4-FFF2-40B4-BE49-F238E27FC236}">
                  <a16:creationId xmlns:a16="http://schemas.microsoft.com/office/drawing/2014/main" id="{6FEBB0B2-4586-05AB-B4FE-055E54F117A8}"/>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3" name="Oval 11">
              <a:extLst>
                <a:ext uri="{FF2B5EF4-FFF2-40B4-BE49-F238E27FC236}">
                  <a16:creationId xmlns:a16="http://schemas.microsoft.com/office/drawing/2014/main" id="{70877F96-1F23-E1FC-71E9-01EE358F60FD}"/>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grpSp>
        <p:nvGrpSpPr>
          <p:cNvPr id="2" name="Group 1">
            <a:extLst>
              <a:ext uri="{FF2B5EF4-FFF2-40B4-BE49-F238E27FC236}">
                <a16:creationId xmlns:a16="http://schemas.microsoft.com/office/drawing/2014/main" id="{59C8C1D9-B375-1D63-409C-0E8AA8DEE2D1}"/>
              </a:ext>
            </a:extLst>
          </p:cNvPr>
          <p:cNvGrpSpPr/>
          <p:nvPr/>
        </p:nvGrpSpPr>
        <p:grpSpPr>
          <a:xfrm>
            <a:off x="9392771" y="767096"/>
            <a:ext cx="2800816" cy="1898696"/>
            <a:chOff x="9390324" y="767096"/>
            <a:chExt cx="2800087" cy="1898696"/>
          </a:xfrm>
        </p:grpSpPr>
        <p:grpSp>
          <p:nvGrpSpPr>
            <p:cNvPr id="76" name="Group 75">
              <a:extLst>
                <a:ext uri="{FF2B5EF4-FFF2-40B4-BE49-F238E27FC236}">
                  <a16:creationId xmlns:a16="http://schemas.microsoft.com/office/drawing/2014/main" id="{04DB0252-2F51-9D54-5F87-47E8112037C5}"/>
                </a:ext>
              </a:extLst>
            </p:cNvPr>
            <p:cNvGrpSpPr/>
            <p:nvPr userDrawn="1"/>
          </p:nvGrpSpPr>
          <p:grpSpPr>
            <a:xfrm>
              <a:off x="9390324" y="936748"/>
              <a:ext cx="1965963" cy="1042086"/>
              <a:chOff x="4988072" y="501936"/>
              <a:chExt cx="1978802" cy="1051017"/>
            </a:xfrm>
            <a:solidFill>
              <a:schemeClr val="bg1"/>
            </a:solidFill>
          </p:grpSpPr>
          <p:sp>
            <p:nvSpPr>
              <p:cNvPr id="85" name="Freeform 5">
                <a:extLst>
                  <a:ext uri="{FF2B5EF4-FFF2-40B4-BE49-F238E27FC236}">
                    <a16:creationId xmlns:a16="http://schemas.microsoft.com/office/drawing/2014/main" id="{433FD598-576F-FFF0-672B-6A9B1AF51242}"/>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6" name="Freeform 6">
                <a:extLst>
                  <a:ext uri="{FF2B5EF4-FFF2-40B4-BE49-F238E27FC236}">
                    <a16:creationId xmlns:a16="http://schemas.microsoft.com/office/drawing/2014/main" id="{824AAD10-C96C-2D4A-15C2-1D354C7C691E}"/>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7" name="Freeform 7">
                <a:extLst>
                  <a:ext uri="{FF2B5EF4-FFF2-40B4-BE49-F238E27FC236}">
                    <a16:creationId xmlns:a16="http://schemas.microsoft.com/office/drawing/2014/main" id="{8776387C-7DBE-0FBD-3AED-689433E76864}"/>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8" name="Freeform 8">
                <a:extLst>
                  <a:ext uri="{FF2B5EF4-FFF2-40B4-BE49-F238E27FC236}">
                    <a16:creationId xmlns:a16="http://schemas.microsoft.com/office/drawing/2014/main" id="{262E0FEC-2981-11B0-3D88-8A94D08178CF}"/>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9" name="Freeform 9">
                <a:extLst>
                  <a:ext uri="{FF2B5EF4-FFF2-40B4-BE49-F238E27FC236}">
                    <a16:creationId xmlns:a16="http://schemas.microsoft.com/office/drawing/2014/main" id="{FECC1288-545E-BDB4-6462-3EE5544D7025}"/>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0" name="Freeform 10">
                <a:extLst>
                  <a:ext uri="{FF2B5EF4-FFF2-40B4-BE49-F238E27FC236}">
                    <a16:creationId xmlns:a16="http://schemas.microsoft.com/office/drawing/2014/main" id="{9DB49BE1-F1C8-5A4F-1BE7-B9C5B671A4B9}"/>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1" name="Freeform 11">
                <a:extLst>
                  <a:ext uri="{FF2B5EF4-FFF2-40B4-BE49-F238E27FC236}">
                    <a16:creationId xmlns:a16="http://schemas.microsoft.com/office/drawing/2014/main" id="{5700CEE7-82FA-F314-D150-00348A9C1993}"/>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2" name="Freeform 12">
                <a:extLst>
                  <a:ext uri="{FF2B5EF4-FFF2-40B4-BE49-F238E27FC236}">
                    <a16:creationId xmlns:a16="http://schemas.microsoft.com/office/drawing/2014/main" id="{FC0AB9F7-3D02-4537-31F6-D98B2250C9F3}"/>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3" name="Freeform 13">
                <a:extLst>
                  <a:ext uri="{FF2B5EF4-FFF2-40B4-BE49-F238E27FC236}">
                    <a16:creationId xmlns:a16="http://schemas.microsoft.com/office/drawing/2014/main" id="{12D11DBC-90A7-4337-F6CB-C20DBD872CBD}"/>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4" name="Freeform 14">
                <a:extLst>
                  <a:ext uri="{FF2B5EF4-FFF2-40B4-BE49-F238E27FC236}">
                    <a16:creationId xmlns:a16="http://schemas.microsoft.com/office/drawing/2014/main" id="{F524D8E9-37C3-A27E-30E8-DF8ACF25D41F}"/>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5" name="Freeform 15">
                <a:extLst>
                  <a:ext uri="{FF2B5EF4-FFF2-40B4-BE49-F238E27FC236}">
                    <a16:creationId xmlns:a16="http://schemas.microsoft.com/office/drawing/2014/main" id="{083673F6-E265-4005-D62C-293234A8CE09}"/>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6" name="Freeform 16">
                <a:extLst>
                  <a:ext uri="{FF2B5EF4-FFF2-40B4-BE49-F238E27FC236}">
                    <a16:creationId xmlns:a16="http://schemas.microsoft.com/office/drawing/2014/main" id="{4F04928C-BA06-2085-F636-A4F44FC6E987}"/>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7" name="Freeform 17">
                <a:extLst>
                  <a:ext uri="{FF2B5EF4-FFF2-40B4-BE49-F238E27FC236}">
                    <a16:creationId xmlns:a16="http://schemas.microsoft.com/office/drawing/2014/main" id="{0B7609F1-6889-0F3F-1078-1078D3AEDAE7}"/>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8" name="Rectangle 18">
                <a:extLst>
                  <a:ext uri="{FF2B5EF4-FFF2-40B4-BE49-F238E27FC236}">
                    <a16:creationId xmlns:a16="http://schemas.microsoft.com/office/drawing/2014/main" id="{14DEDB85-DF79-F93C-595F-4B0E6B36F339}"/>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9" name="Freeform 19">
                <a:extLst>
                  <a:ext uri="{FF2B5EF4-FFF2-40B4-BE49-F238E27FC236}">
                    <a16:creationId xmlns:a16="http://schemas.microsoft.com/office/drawing/2014/main" id="{481DD98C-1DDB-14FF-BA62-46FAD00BAA89}"/>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0" name="Freeform 20">
                <a:extLst>
                  <a:ext uri="{FF2B5EF4-FFF2-40B4-BE49-F238E27FC236}">
                    <a16:creationId xmlns:a16="http://schemas.microsoft.com/office/drawing/2014/main" id="{BDC10D2B-8240-1306-CC54-B3F0CF2378C2}"/>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1" name="Freeform 21">
                <a:extLst>
                  <a:ext uri="{FF2B5EF4-FFF2-40B4-BE49-F238E27FC236}">
                    <a16:creationId xmlns:a16="http://schemas.microsoft.com/office/drawing/2014/main" id="{A2A74FC7-B210-AC23-8BAD-A8CEF20144F7}"/>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2" name="Freeform 22">
                <a:extLst>
                  <a:ext uri="{FF2B5EF4-FFF2-40B4-BE49-F238E27FC236}">
                    <a16:creationId xmlns:a16="http://schemas.microsoft.com/office/drawing/2014/main" id="{ACC82ECF-72D6-6ED9-EF73-7495DE192F9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3" name="Freeform 23">
                <a:extLst>
                  <a:ext uri="{FF2B5EF4-FFF2-40B4-BE49-F238E27FC236}">
                    <a16:creationId xmlns:a16="http://schemas.microsoft.com/office/drawing/2014/main" id="{22DAB937-2E79-C195-4D0E-AD10E570DD17}"/>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4" name="Freeform 24">
                <a:extLst>
                  <a:ext uri="{FF2B5EF4-FFF2-40B4-BE49-F238E27FC236}">
                    <a16:creationId xmlns:a16="http://schemas.microsoft.com/office/drawing/2014/main" id="{10B466F6-F9DE-C9E9-D98F-5CB17B8BE4DB}"/>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5" name="Freeform 25">
                <a:extLst>
                  <a:ext uri="{FF2B5EF4-FFF2-40B4-BE49-F238E27FC236}">
                    <a16:creationId xmlns:a16="http://schemas.microsoft.com/office/drawing/2014/main" id="{AD3E18E3-90EA-4D54-E039-6221DAC55953}"/>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6" name="Rectangle 26">
                <a:extLst>
                  <a:ext uri="{FF2B5EF4-FFF2-40B4-BE49-F238E27FC236}">
                    <a16:creationId xmlns:a16="http://schemas.microsoft.com/office/drawing/2014/main" id="{144E16EA-4F3F-420C-5D8D-753A1E9F0B11}"/>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7" name="Rectangle 27">
                <a:extLst>
                  <a:ext uri="{FF2B5EF4-FFF2-40B4-BE49-F238E27FC236}">
                    <a16:creationId xmlns:a16="http://schemas.microsoft.com/office/drawing/2014/main" id="{E009FD22-AB72-D26D-205F-29DF66B5BFFA}"/>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77" name="Rectangle 28">
              <a:extLst>
                <a:ext uri="{FF2B5EF4-FFF2-40B4-BE49-F238E27FC236}">
                  <a16:creationId xmlns:a16="http://schemas.microsoft.com/office/drawing/2014/main" id="{FB305569-AB33-7799-ED76-68F103CE5B8C}"/>
                </a:ext>
              </a:extLst>
            </p:cNvPr>
            <p:cNvSpPr>
              <a:spLocks noChangeArrowheads="1"/>
            </p:cNvSpPr>
            <p:nvPr userDrawn="1"/>
          </p:nvSpPr>
          <p:spPr bwMode="auto">
            <a:xfrm>
              <a:off x="11556230" y="767096"/>
              <a:ext cx="634181" cy="189869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dirty="0"/>
            </a:p>
          </p:txBody>
        </p:sp>
        <p:grpSp>
          <p:nvGrpSpPr>
            <p:cNvPr id="78" name="Group 77">
              <a:extLst>
                <a:ext uri="{FF2B5EF4-FFF2-40B4-BE49-F238E27FC236}">
                  <a16:creationId xmlns:a16="http://schemas.microsoft.com/office/drawing/2014/main" id="{DC4D5431-76CB-4561-B2E0-664C3E75E88C}"/>
                </a:ext>
              </a:extLst>
            </p:cNvPr>
            <p:cNvGrpSpPr/>
            <p:nvPr userDrawn="1"/>
          </p:nvGrpSpPr>
          <p:grpSpPr>
            <a:xfrm>
              <a:off x="11701122" y="936748"/>
              <a:ext cx="321494" cy="1552800"/>
              <a:chOff x="7313961" y="501936"/>
              <a:chExt cx="323594" cy="1566108"/>
            </a:xfrm>
          </p:grpSpPr>
          <p:sp>
            <p:nvSpPr>
              <p:cNvPr id="79" name="Freeform 29">
                <a:extLst>
                  <a:ext uri="{FF2B5EF4-FFF2-40B4-BE49-F238E27FC236}">
                    <a16:creationId xmlns:a16="http://schemas.microsoft.com/office/drawing/2014/main" id="{9EB7EA56-59D4-7E58-E9A3-5C4585DF00FE}"/>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0" name="Freeform 30">
                <a:extLst>
                  <a:ext uri="{FF2B5EF4-FFF2-40B4-BE49-F238E27FC236}">
                    <a16:creationId xmlns:a16="http://schemas.microsoft.com/office/drawing/2014/main" id="{93B05BBE-DBEC-684B-B012-F63384131C10}"/>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1" name="Freeform 31">
                <a:extLst>
                  <a:ext uri="{FF2B5EF4-FFF2-40B4-BE49-F238E27FC236}">
                    <a16:creationId xmlns:a16="http://schemas.microsoft.com/office/drawing/2014/main" id="{972F0292-22E7-DDB2-79F6-6703AF74768F}"/>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2" name="Freeform 32">
                <a:extLst>
                  <a:ext uri="{FF2B5EF4-FFF2-40B4-BE49-F238E27FC236}">
                    <a16:creationId xmlns:a16="http://schemas.microsoft.com/office/drawing/2014/main" id="{8FB3E4DF-D685-E83E-C831-3D30D6486411}"/>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3" name="Freeform 33">
                <a:extLst>
                  <a:ext uri="{FF2B5EF4-FFF2-40B4-BE49-F238E27FC236}">
                    <a16:creationId xmlns:a16="http://schemas.microsoft.com/office/drawing/2014/main" id="{7E51460F-8A6D-E455-ADF5-BF3600A7DAC9}"/>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4" name="Freeform 34">
                <a:extLst>
                  <a:ext uri="{FF2B5EF4-FFF2-40B4-BE49-F238E27FC236}">
                    <a16:creationId xmlns:a16="http://schemas.microsoft.com/office/drawing/2014/main" id="{9296505E-2DA9-07F7-31C5-6D802244B0F4}"/>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grpSp>
    </p:spTree>
    <p:extLst>
      <p:ext uri="{BB962C8B-B14F-4D97-AF65-F5344CB8AC3E}">
        <p14:creationId xmlns:p14="http://schemas.microsoft.com/office/powerpoint/2010/main" val="1413147920"/>
      </p:ext>
    </p:extLst>
  </p:cSld>
  <p:clrMapOvr>
    <a:masterClrMapping/>
  </p:clrMapOvr>
  <p:transition spd="med"/>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Only - With Background">
    <p:spTree>
      <p:nvGrpSpPr>
        <p:cNvPr id="1" name=""/>
        <p:cNvGrpSpPr/>
        <p:nvPr/>
      </p:nvGrpSpPr>
      <p:grpSpPr>
        <a:xfrm>
          <a:off x="0" y="0"/>
          <a:ext cx="0" cy="0"/>
          <a:chOff x="0" y="0"/>
          <a:chExt cx="0" cy="0"/>
        </a:xfrm>
      </p:grpSpPr>
      <p:sp>
        <p:nvSpPr>
          <p:cNvPr id="9" name="Title 28"/>
          <p:cNvSpPr>
            <a:spLocks noGrp="1"/>
          </p:cNvSpPr>
          <p:nvPr>
            <p:ph type="title" hasCustomPrompt="1"/>
          </p:nvPr>
        </p:nvSpPr>
        <p:spPr bwMode="gray">
          <a:xfrm>
            <a:off x="548785" y="274320"/>
            <a:ext cx="11440017" cy="521208"/>
          </a:xfrm>
          <a:prstGeom prst="rect">
            <a:avLst/>
          </a:prstGeom>
        </p:spPr>
        <p:txBody>
          <a:bodyPr wrap="square" lIns="0" tIns="0" rIns="0" bIns="0" anchor="ctr" anchorCtr="0"/>
          <a:lstStyle>
            <a:lvl1pPr marL="0" algn="l" defTabSz="1218255" rtl="0" eaLnBrk="1" latinLnBrk="0" hangingPunct="1">
              <a:lnSpc>
                <a:spcPct val="100000"/>
              </a:lnSpc>
              <a:spcBef>
                <a:spcPct val="0"/>
              </a:spcBef>
              <a:buNone/>
              <a:tabLst>
                <a:tab pos="1218255" algn="l"/>
              </a:tabLst>
              <a:defRPr lang="en-US" sz="4399" kern="1200" cap="none" spc="0" baseline="0" dirty="0">
                <a:solidFill>
                  <a:schemeClr val="tx1"/>
                </a:solidFill>
                <a:latin typeface="Yu Gothic UI" panose="020B0500000000000000" pitchFamily="50" charset="-128"/>
                <a:ea typeface="Yu Gothic UI" panose="020B0500000000000000" pitchFamily="50" charset="-128"/>
                <a:cs typeface="Yu Gothic UI" panose="020B0500000000000000" pitchFamily="50" charset="-128"/>
              </a:defRPr>
            </a:lvl1pPr>
          </a:lstStyle>
          <a:p>
            <a:r>
              <a:rPr lang="en-US"/>
              <a:t>Click To Edit Master Title</a:t>
            </a:r>
          </a:p>
        </p:txBody>
      </p:sp>
      <p:sp>
        <p:nvSpPr>
          <p:cNvPr id="5" name="スライド番号プレースホルダー 4"/>
          <p:cNvSpPr>
            <a:spLocks noGrp="1"/>
          </p:cNvSpPr>
          <p:nvPr>
            <p:ph type="sldNum" sz="quarter" idx="4"/>
          </p:nvPr>
        </p:nvSpPr>
        <p:spPr bwMode="white">
          <a:xfrm>
            <a:off x="11719383" y="6368337"/>
            <a:ext cx="469900" cy="365125"/>
          </a:xfrm>
          <a:prstGeom prst="rect">
            <a:avLst/>
          </a:prstGeom>
        </p:spPr>
        <p:txBody>
          <a:bodyPr vert="horz" lIns="91440" tIns="45720" rIns="91440" bIns="45720" rtlCol="0" anchor="ctr"/>
          <a:lstStyle>
            <a:lvl1pPr algn="r">
              <a:defRPr sz="1050">
                <a:solidFill>
                  <a:schemeClr val="tx1"/>
                </a:solidFill>
                <a:latin typeface="Yu Gothic UI" panose="020B0500000000000000" pitchFamily="50" charset="-128"/>
                <a:ea typeface="Yu Gothic UI" panose="020B0500000000000000" pitchFamily="50" charset="-128"/>
              </a:defRPr>
            </a:lvl1pPr>
          </a:lstStyle>
          <a:p>
            <a:fld id="{359B351E-8628-424E-B265-B3C283FD0EEF}" type="slidenum">
              <a:rPr kumimoji="1" lang="ja-JP" altLang="en-US" smtClean="0"/>
              <a:pPr/>
              <a:t>‹#›</a:t>
            </a:fld>
            <a:endParaRPr kumimoji="1" lang="ja-JP" altLang="en-US"/>
          </a:p>
        </p:txBody>
      </p:sp>
      <p:sp>
        <p:nvSpPr>
          <p:cNvPr id="8" name="Freeform 5">
            <a:extLst>
              <a:ext uri="{FF2B5EF4-FFF2-40B4-BE49-F238E27FC236}">
                <a16:creationId xmlns:a16="http://schemas.microsoft.com/office/drawing/2014/main" id="{47269E4B-3884-488B-B555-91962751F6A9}"/>
              </a:ext>
            </a:extLst>
          </p:cNvPr>
          <p:cNvSpPr>
            <a:spLocks noChangeAspect="1" noEditPoints="1"/>
          </p:cNvSpPr>
          <p:nvPr userDrawn="1"/>
        </p:nvSpPr>
        <p:spPr bwMode="black">
          <a:xfrm>
            <a:off x="205410" y="423411"/>
            <a:ext cx="200639"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92" tIns="45696" rIns="91392" bIns="45696" numCol="1" anchor="t" anchorCtr="0" compatLnSpc="1">
            <a:prstTxWarp prst="textNoShape">
              <a:avLst/>
            </a:prstTxWarp>
          </a:bodyPr>
          <a:lstStyle/>
          <a:p>
            <a:endParaRPr lang="en-US" sz="1798" dirty="0"/>
          </a:p>
        </p:txBody>
      </p:sp>
    </p:spTree>
    <p:extLst>
      <p:ext uri="{BB962C8B-B14F-4D97-AF65-F5344CB8AC3E}">
        <p14:creationId xmlns:p14="http://schemas.microsoft.com/office/powerpoint/2010/main" val="221857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652" rtl="0" eaLnBrk="1" latinLnBrk="0" hangingPunct="1">
              <a:lnSpc>
                <a:spcPct val="100000"/>
              </a:lnSpc>
              <a:spcBef>
                <a:spcPct val="0"/>
              </a:spcBef>
              <a:buNone/>
              <a:tabLst>
                <a:tab pos="1218652" algn="l"/>
              </a:tabLst>
              <a:defRPr lang="en-US" sz="3599" kern="1200" cap="none" spc="0" baseline="0" dirty="0">
                <a:solidFill>
                  <a:schemeClr val="tx1"/>
                </a:solidFill>
                <a:latin typeface="Yu Gothic UI Semibold" panose="020B0700000000000000" pitchFamily="50" charset="-128"/>
                <a:ea typeface="Yu Gothic UI Semibold" panose="020B0700000000000000" pitchFamily="50" charset="-128"/>
                <a:cs typeface="Arial" pitchFamily="34" charset="0"/>
              </a:defRPr>
            </a:lvl1pPr>
          </a:lstStyle>
          <a:p>
            <a:r>
              <a:rPr lang="en-US"/>
              <a:t>Click To Edit Master Title</a:t>
            </a:r>
          </a:p>
        </p:txBody>
      </p:sp>
      <p:sp>
        <p:nvSpPr>
          <p:cNvPr id="14" name="Slide Number Placeholder 5"/>
          <p:cNvSpPr>
            <a:spLocks noGrp="1"/>
          </p:cNvSpPr>
          <p:nvPr>
            <p:ph type="sldNum" sz="quarter" idx="4"/>
          </p:nvPr>
        </p:nvSpPr>
        <p:spPr>
          <a:xfrm>
            <a:off x="11752974" y="6473952"/>
            <a:ext cx="439026" cy="155448"/>
          </a:xfrm>
          <a:prstGeom prst="rect">
            <a:avLst/>
          </a:prstGeom>
        </p:spPr>
        <p:txBody>
          <a:bodyPr vert="horz" lIns="0" tIns="0" rIns="0" bIns="0" rtlCol="0" anchor="ctr"/>
          <a:lstStyle>
            <a:lvl1pPr algn="ctr">
              <a:defRPr sz="1001">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6406350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4_Title Only">
    <p:spTree>
      <p:nvGrpSpPr>
        <p:cNvPr id="1" name="Shape 347"/>
        <p:cNvGrpSpPr/>
        <p:nvPr/>
      </p:nvGrpSpPr>
      <p:grpSpPr>
        <a:xfrm>
          <a:off x="0" y="0"/>
          <a:ext cx="0" cy="0"/>
          <a:chOff x="0" y="0"/>
          <a:chExt cx="0" cy="0"/>
        </a:xfrm>
      </p:grpSpPr>
      <p:sp>
        <p:nvSpPr>
          <p:cNvPr id="348" name="Google Shape;348;p20"/>
          <p:cNvSpPr txBox="1">
            <a:spLocks noGrp="1"/>
          </p:cNvSpPr>
          <p:nvPr>
            <p:ph type="title"/>
          </p:nvPr>
        </p:nvSpPr>
        <p:spPr>
          <a:xfrm>
            <a:off x="548783" y="402336"/>
            <a:ext cx="11076268" cy="521208"/>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3200"/>
              <a:buFont typeface="Arial"/>
              <a:buNone/>
              <a:defRPr sz="3199" b="1" i="0" u="none" strike="noStrike" cap="none">
                <a:solidFill>
                  <a:schemeClr val="dk1"/>
                </a:solidFill>
                <a:latin typeface="Arial"/>
                <a:ea typeface="Arial"/>
                <a:cs typeface="Arial"/>
                <a:sym typeface="Arial"/>
              </a:defRPr>
            </a:lvl1pPr>
            <a:lvl2pPr lvl="1">
              <a:spcBef>
                <a:spcPts val="0"/>
              </a:spcBef>
              <a:spcAft>
                <a:spcPts val="0"/>
              </a:spcAft>
              <a:buSzPts val="1400"/>
              <a:buNone/>
              <a:defRPr sz="1799"/>
            </a:lvl2pPr>
            <a:lvl3pPr lvl="2">
              <a:spcBef>
                <a:spcPts val="0"/>
              </a:spcBef>
              <a:spcAft>
                <a:spcPts val="0"/>
              </a:spcAft>
              <a:buSzPts val="1400"/>
              <a:buNone/>
              <a:defRPr sz="1799"/>
            </a:lvl3pPr>
            <a:lvl4pPr lvl="3">
              <a:spcBef>
                <a:spcPts val="0"/>
              </a:spcBef>
              <a:spcAft>
                <a:spcPts val="0"/>
              </a:spcAft>
              <a:buSzPts val="1400"/>
              <a:buNone/>
              <a:defRPr sz="1799"/>
            </a:lvl4pPr>
            <a:lvl5pPr lvl="4">
              <a:spcBef>
                <a:spcPts val="0"/>
              </a:spcBef>
              <a:spcAft>
                <a:spcPts val="0"/>
              </a:spcAft>
              <a:buSzPts val="1400"/>
              <a:buNone/>
              <a:defRPr sz="1799"/>
            </a:lvl5pPr>
            <a:lvl6pPr lvl="5">
              <a:spcBef>
                <a:spcPts val="0"/>
              </a:spcBef>
              <a:spcAft>
                <a:spcPts val="0"/>
              </a:spcAft>
              <a:buSzPts val="1400"/>
              <a:buNone/>
              <a:defRPr sz="1799"/>
            </a:lvl6pPr>
            <a:lvl7pPr lvl="6">
              <a:spcBef>
                <a:spcPts val="0"/>
              </a:spcBef>
              <a:spcAft>
                <a:spcPts val="0"/>
              </a:spcAft>
              <a:buSzPts val="1400"/>
              <a:buNone/>
              <a:defRPr sz="1799"/>
            </a:lvl7pPr>
            <a:lvl8pPr lvl="7">
              <a:spcBef>
                <a:spcPts val="0"/>
              </a:spcBef>
              <a:spcAft>
                <a:spcPts val="0"/>
              </a:spcAft>
              <a:buSzPts val="1400"/>
              <a:buNone/>
              <a:defRPr sz="1799"/>
            </a:lvl8pPr>
            <a:lvl9pPr lvl="8">
              <a:spcBef>
                <a:spcPts val="0"/>
              </a:spcBef>
              <a:spcAft>
                <a:spcPts val="0"/>
              </a:spcAft>
              <a:buSzPts val="1400"/>
              <a:buNone/>
              <a:defRPr sz="1799"/>
            </a:lvl9pPr>
          </a:lstStyle>
          <a:p>
            <a:endParaRPr/>
          </a:p>
        </p:txBody>
      </p:sp>
      <p:sp>
        <p:nvSpPr>
          <p:cNvPr id="349" name="Google Shape;349;p20"/>
          <p:cNvSpPr txBox="1">
            <a:spLocks noGrp="1"/>
          </p:cNvSpPr>
          <p:nvPr>
            <p:ph type="sldNum" idx="12"/>
          </p:nvPr>
        </p:nvSpPr>
        <p:spPr>
          <a:xfrm>
            <a:off x="11752974" y="6637854"/>
            <a:ext cx="439026" cy="155448"/>
          </a:xfrm>
          <a:prstGeom prst="rect">
            <a:avLst/>
          </a:prstGeom>
          <a:noFill/>
          <a:ln>
            <a:noFill/>
          </a:ln>
        </p:spPr>
        <p:txBody>
          <a:bodyPr spcFirstLastPara="1" wrap="square" lIns="0" tIns="0" rIns="0" bIns="0" anchor="ctr" anchorCtr="0">
            <a:noAutofit/>
          </a:bodyPr>
          <a:lstStyle>
            <a:lvl1pPr marL="0" lvl="0" indent="0" algn="ctr">
              <a:spcBef>
                <a:spcPts val="0"/>
              </a:spcBef>
              <a:buNone/>
              <a:defRPr sz="1000">
                <a:solidFill>
                  <a:schemeClr val="dk1"/>
                </a:solidFill>
                <a:latin typeface="Arial"/>
                <a:ea typeface="Arial"/>
                <a:cs typeface="Arial"/>
                <a:sym typeface="Arial"/>
              </a:defRPr>
            </a:lvl1pPr>
            <a:lvl2pPr marL="0" lvl="1" indent="0" algn="ctr">
              <a:spcBef>
                <a:spcPts val="0"/>
              </a:spcBef>
              <a:buNone/>
              <a:defRPr sz="1000">
                <a:solidFill>
                  <a:schemeClr val="dk1"/>
                </a:solidFill>
                <a:latin typeface="Arial"/>
                <a:ea typeface="Arial"/>
                <a:cs typeface="Arial"/>
                <a:sym typeface="Arial"/>
              </a:defRPr>
            </a:lvl2pPr>
            <a:lvl3pPr marL="0" lvl="2" indent="0" algn="ctr">
              <a:spcBef>
                <a:spcPts val="0"/>
              </a:spcBef>
              <a:buNone/>
              <a:defRPr sz="1000">
                <a:solidFill>
                  <a:schemeClr val="dk1"/>
                </a:solidFill>
                <a:latin typeface="Arial"/>
                <a:ea typeface="Arial"/>
                <a:cs typeface="Arial"/>
                <a:sym typeface="Arial"/>
              </a:defRPr>
            </a:lvl3pPr>
            <a:lvl4pPr marL="0" lvl="3" indent="0" algn="ctr">
              <a:spcBef>
                <a:spcPts val="0"/>
              </a:spcBef>
              <a:buNone/>
              <a:defRPr sz="1000">
                <a:solidFill>
                  <a:schemeClr val="dk1"/>
                </a:solidFill>
                <a:latin typeface="Arial"/>
                <a:ea typeface="Arial"/>
                <a:cs typeface="Arial"/>
                <a:sym typeface="Arial"/>
              </a:defRPr>
            </a:lvl4pPr>
            <a:lvl5pPr marL="0" lvl="4" indent="0" algn="ctr">
              <a:spcBef>
                <a:spcPts val="0"/>
              </a:spcBef>
              <a:buNone/>
              <a:defRPr sz="1000">
                <a:solidFill>
                  <a:schemeClr val="dk1"/>
                </a:solidFill>
                <a:latin typeface="Arial"/>
                <a:ea typeface="Arial"/>
                <a:cs typeface="Arial"/>
                <a:sym typeface="Arial"/>
              </a:defRPr>
            </a:lvl5pPr>
            <a:lvl6pPr marL="0" lvl="5" indent="0" algn="ctr">
              <a:spcBef>
                <a:spcPts val="0"/>
              </a:spcBef>
              <a:buNone/>
              <a:defRPr sz="1000">
                <a:solidFill>
                  <a:schemeClr val="dk1"/>
                </a:solidFill>
                <a:latin typeface="Arial"/>
                <a:ea typeface="Arial"/>
                <a:cs typeface="Arial"/>
                <a:sym typeface="Arial"/>
              </a:defRPr>
            </a:lvl6pPr>
            <a:lvl7pPr marL="0" lvl="6" indent="0" algn="ctr">
              <a:spcBef>
                <a:spcPts val="0"/>
              </a:spcBef>
              <a:buNone/>
              <a:defRPr sz="1000">
                <a:solidFill>
                  <a:schemeClr val="dk1"/>
                </a:solidFill>
                <a:latin typeface="Arial"/>
                <a:ea typeface="Arial"/>
                <a:cs typeface="Arial"/>
                <a:sym typeface="Arial"/>
              </a:defRPr>
            </a:lvl7pPr>
            <a:lvl8pPr marL="0" lvl="7" indent="0" algn="ctr">
              <a:spcBef>
                <a:spcPts val="0"/>
              </a:spcBef>
              <a:buNone/>
              <a:defRPr sz="1000">
                <a:solidFill>
                  <a:schemeClr val="dk1"/>
                </a:solidFill>
                <a:latin typeface="Arial"/>
                <a:ea typeface="Arial"/>
                <a:cs typeface="Arial"/>
                <a:sym typeface="Arial"/>
              </a:defRPr>
            </a:lvl8pPr>
            <a:lvl9pPr marL="0" lvl="8" indent="0" algn="ctr">
              <a:spcBef>
                <a:spcPts val="0"/>
              </a:spcBef>
              <a:buNone/>
              <a:defRPr sz="10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01714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1602706" y="6401580"/>
            <a:ext cx="4115872"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2024 Lenovo Enterprise Solutions LLC. All rights reserved.</a:t>
            </a:r>
          </a:p>
        </p:txBody>
      </p:sp>
      <p:sp>
        <p:nvSpPr>
          <p:cNvPr id="4" name="Slide Number Placeholder 5"/>
          <p:cNvSpPr>
            <a:spLocks noGrp="1"/>
          </p:cNvSpPr>
          <p:nvPr>
            <p:ph type="sldNum" sz="quarter" idx="4"/>
          </p:nvPr>
        </p:nvSpPr>
        <p:spPr>
          <a:xfrm>
            <a:off x="11672569" y="6400800"/>
            <a:ext cx="439026"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73" name="Group 72">
            <a:extLst>
              <a:ext uri="{FF2B5EF4-FFF2-40B4-BE49-F238E27FC236}">
                <a16:creationId xmlns:a16="http://schemas.microsoft.com/office/drawing/2014/main" id="{E8E58A1D-41DA-DC58-93FB-1ED0F2D56A4A}"/>
              </a:ext>
            </a:extLst>
          </p:cNvPr>
          <p:cNvGrpSpPr>
            <a:grpSpLocks noChangeAspect="1"/>
          </p:cNvGrpSpPr>
          <p:nvPr/>
        </p:nvGrpSpPr>
        <p:grpSpPr>
          <a:xfrm>
            <a:off x="760611" y="6348283"/>
            <a:ext cx="777442" cy="259316"/>
            <a:chOff x="547688" y="952500"/>
            <a:chExt cx="12190413" cy="4067175"/>
          </a:xfrm>
        </p:grpSpPr>
        <p:sp>
          <p:nvSpPr>
            <p:cNvPr id="74" name="Rectangle 73">
              <a:extLst>
                <a:ext uri="{FF2B5EF4-FFF2-40B4-BE49-F238E27FC236}">
                  <a16:creationId xmlns:a16="http://schemas.microsoft.com/office/drawing/2014/main" id="{3BC243CA-E9F6-42B7-4EBD-174C6A6167E4}"/>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5" name="Freeform 7">
              <a:extLst>
                <a:ext uri="{FF2B5EF4-FFF2-40B4-BE49-F238E27FC236}">
                  <a16:creationId xmlns:a16="http://schemas.microsoft.com/office/drawing/2014/main" id="{AF0893DC-4B4F-34BC-2BE3-54AE043B958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6" name="Freeform 8">
              <a:extLst>
                <a:ext uri="{FF2B5EF4-FFF2-40B4-BE49-F238E27FC236}">
                  <a16:creationId xmlns:a16="http://schemas.microsoft.com/office/drawing/2014/main" id="{2E9ED647-0AE4-33D4-5156-46F4EDDDEC5D}"/>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7" name="Freeform 9">
              <a:extLst>
                <a:ext uri="{FF2B5EF4-FFF2-40B4-BE49-F238E27FC236}">
                  <a16:creationId xmlns:a16="http://schemas.microsoft.com/office/drawing/2014/main" id="{05BD8F00-F164-080D-BE9D-F8D1C4DFAED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8" name="Freeform 10">
              <a:extLst>
                <a:ext uri="{FF2B5EF4-FFF2-40B4-BE49-F238E27FC236}">
                  <a16:creationId xmlns:a16="http://schemas.microsoft.com/office/drawing/2014/main" id="{5270BA00-DD8B-D870-AA01-525F7B13253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9" name="Freeform 10">
              <a:extLst>
                <a:ext uri="{FF2B5EF4-FFF2-40B4-BE49-F238E27FC236}">
                  <a16:creationId xmlns:a16="http://schemas.microsoft.com/office/drawing/2014/main" id="{8214A0A3-3CC6-58A0-8F76-87CEE5EF1B57}"/>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0" name="Freeform 11">
              <a:extLst>
                <a:ext uri="{FF2B5EF4-FFF2-40B4-BE49-F238E27FC236}">
                  <a16:creationId xmlns:a16="http://schemas.microsoft.com/office/drawing/2014/main" id="{D4ACFFF1-B65B-C5F8-C71D-FED0359A3058}"/>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1989510625"/>
      </p:ext>
    </p:extLst>
  </p:cSld>
  <p:clrMap bg1="lt1" tx1="dk1" bg2="lt2" tx2="dk2" accent1="accent1" accent2="accent2" accent3="accent3" accent4="accent4" accent5="accent5" accent6="accent6" hlink="hlink" folHlink="folHlink"/>
  <p:sldLayoutIdLst>
    <p:sldLayoutId id="2147483665" r:id="rId1"/>
    <p:sldLayoutId id="2147483670" r:id="rId2"/>
    <p:sldLayoutId id="2147483671" r:id="rId3"/>
    <p:sldLayoutId id="2147483674" r:id="rId4"/>
    <p:sldLayoutId id="2147483695" r:id="rId5"/>
    <p:sldLayoutId id="2147483697" r:id="rId6"/>
    <p:sldLayoutId id="2147483712" r:id="rId7"/>
    <p:sldLayoutId id="2147483716" r:id="rId8"/>
    <p:sldLayoutId id="2147483718" r:id="rId9"/>
    <p:sldLayoutId id="2147483754" r:id="rId10"/>
    <p:sldLayoutId id="2147483755" r:id="rId11"/>
    <p:sldLayoutId id="2147483758" r:id="rId12"/>
    <p:sldLayoutId id="2147483828" r:id="rId13"/>
    <p:sldLayoutId id="2147483830" r:id="rId14"/>
    <p:sldLayoutId id="2147483831" r:id="rId15"/>
  </p:sldLayoutIdLst>
  <p:transition spd="med"/>
  <p:hf hdr="0" dt="0"/>
  <p:txStyles>
    <p:title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Tx/>
        <a:buFont typeface="Arial" panose="020B0604020202020204" pitchFamily="34" charset="0"/>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Tx/>
        <a:buFont typeface="Arial" panose="020B0604020202020204" pitchFamily="34" charset="0"/>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Tx/>
        <a:buFont typeface="Arial" panose="020B0604020202020204" pitchFamily="34" charset="0"/>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0">
          <p15:clr>
            <a:srgbClr val="F26B43"/>
          </p15:clr>
        </p15:guide>
        <p15:guide id="2" pos="6719">
          <p15:clr>
            <a:srgbClr val="F26B43"/>
          </p15:clr>
        </p15:guide>
        <p15:guide id="3" orient="horz" pos="2880">
          <p15:clr>
            <a:srgbClr val="F26B43"/>
          </p15:clr>
        </p15:guide>
        <p15:guide id="4" pos="3839">
          <p15:clr>
            <a:srgbClr val="F26B43"/>
          </p15:clr>
        </p15:guide>
        <p15:guide id="5" pos="5279">
          <p15:clr>
            <a:srgbClr val="F26B43"/>
          </p15:clr>
        </p15:guide>
        <p15:guide id="6" pos="2399">
          <p15:clr>
            <a:srgbClr val="F26B43"/>
          </p15:clr>
        </p15:guide>
        <p15:guide id="7" pos="959">
          <p15:clr>
            <a:srgbClr val="F26B43"/>
          </p15:clr>
        </p15:guide>
        <p15:guide id="8" pos="7199">
          <p15:clr>
            <a:srgbClr val="FDE53C"/>
          </p15:clr>
        </p15:guide>
        <p15:guide id="9" pos="6239">
          <p15:clr>
            <a:srgbClr val="FDE53C"/>
          </p15:clr>
        </p15:guide>
        <p15:guide id="10" pos="5759">
          <p15:clr>
            <a:srgbClr val="FDE53C"/>
          </p15:clr>
        </p15:guide>
        <p15:guide id="11" pos="4319">
          <p15:clr>
            <a:srgbClr val="FDE53C"/>
          </p15:clr>
        </p15:guide>
        <p15:guide id="12" pos="4799">
          <p15:clr>
            <a:srgbClr val="FDE53C"/>
          </p15:clr>
        </p15:guide>
        <p15:guide id="13" pos="3335">
          <p15:clr>
            <a:srgbClr val="FDE53C"/>
          </p15:clr>
        </p15:guide>
        <p15:guide id="14" pos="2879">
          <p15:clr>
            <a:srgbClr val="FDE53C"/>
          </p15:clr>
        </p15:guide>
        <p15:guide id="15" pos="1919">
          <p15:clr>
            <a:srgbClr val="FDE53C"/>
          </p15:clr>
        </p15:guide>
        <p15:guide id="16" pos="1439">
          <p15:clr>
            <a:srgbClr val="FDE53C"/>
          </p15:clr>
        </p15:guide>
        <p15:guide id="17" pos="479">
          <p15:clr>
            <a:srgbClr val="FDE53C"/>
          </p15:clr>
        </p15:guide>
        <p15:guide id="18" orient="horz" pos="960">
          <p15:clr>
            <a:srgbClr val="FDE53C"/>
          </p15:clr>
        </p15:guide>
        <p15:guide id="19" orient="horz" pos="480">
          <p15:clr>
            <a:srgbClr val="FDE53C"/>
          </p15:clr>
        </p15:guide>
        <p15:guide id="20" orient="horz" pos="1920">
          <p15:clr>
            <a:srgbClr val="FDE53C"/>
          </p15:clr>
        </p15:guide>
        <p15:guide id="21" orient="horz" pos="2400">
          <p15:clr>
            <a:srgbClr val="FDE53C"/>
          </p15:clr>
        </p15:guide>
        <p15:guide id="22" orient="horz" pos="3360">
          <p15:clr>
            <a:srgbClr val="FDE53C"/>
          </p15:clr>
        </p15:guide>
        <p15:guide id="23" orient="horz" pos="3840">
          <p15:clr>
            <a:srgbClr val="FDE53C"/>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602706" y="6401580"/>
            <a:ext cx="6571872"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 2024 Lenovo Japan LLC. Lenovo Enterprise Solutions LLC. All Rights Reserved.</a:t>
            </a:r>
          </a:p>
        </p:txBody>
      </p:sp>
      <p:sp>
        <p:nvSpPr>
          <p:cNvPr id="4" name="Slide Number Placeholder 5"/>
          <p:cNvSpPr>
            <a:spLocks noGrp="1"/>
          </p:cNvSpPr>
          <p:nvPr>
            <p:ph type="sldNum" sz="quarter" idx="4"/>
          </p:nvPr>
        </p:nvSpPr>
        <p:spPr>
          <a:xfrm>
            <a:off x="11672569" y="6400800"/>
            <a:ext cx="439026"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73" name="Group 72">
            <a:extLst>
              <a:ext uri="{FF2B5EF4-FFF2-40B4-BE49-F238E27FC236}">
                <a16:creationId xmlns:a16="http://schemas.microsoft.com/office/drawing/2014/main" id="{E8E58A1D-41DA-DC58-93FB-1ED0F2D56A4A}"/>
              </a:ext>
            </a:extLst>
          </p:cNvPr>
          <p:cNvGrpSpPr>
            <a:grpSpLocks noChangeAspect="1"/>
          </p:cNvGrpSpPr>
          <p:nvPr userDrawn="1"/>
        </p:nvGrpSpPr>
        <p:grpSpPr>
          <a:xfrm>
            <a:off x="760611" y="6348283"/>
            <a:ext cx="777442" cy="259316"/>
            <a:chOff x="547688" y="952500"/>
            <a:chExt cx="12190413" cy="4067175"/>
          </a:xfrm>
        </p:grpSpPr>
        <p:sp>
          <p:nvSpPr>
            <p:cNvPr id="74" name="Rectangle 73">
              <a:extLst>
                <a:ext uri="{FF2B5EF4-FFF2-40B4-BE49-F238E27FC236}">
                  <a16:creationId xmlns:a16="http://schemas.microsoft.com/office/drawing/2014/main" id="{3BC243CA-E9F6-42B7-4EBD-174C6A6167E4}"/>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5" name="Freeform 7">
              <a:extLst>
                <a:ext uri="{FF2B5EF4-FFF2-40B4-BE49-F238E27FC236}">
                  <a16:creationId xmlns:a16="http://schemas.microsoft.com/office/drawing/2014/main" id="{AF0893DC-4B4F-34BC-2BE3-54AE043B958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6" name="Freeform 8">
              <a:extLst>
                <a:ext uri="{FF2B5EF4-FFF2-40B4-BE49-F238E27FC236}">
                  <a16:creationId xmlns:a16="http://schemas.microsoft.com/office/drawing/2014/main" id="{2E9ED647-0AE4-33D4-5156-46F4EDDDEC5D}"/>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7" name="Freeform 9">
              <a:extLst>
                <a:ext uri="{FF2B5EF4-FFF2-40B4-BE49-F238E27FC236}">
                  <a16:creationId xmlns:a16="http://schemas.microsoft.com/office/drawing/2014/main" id="{05BD8F00-F164-080D-BE9D-F8D1C4DFAED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8" name="Freeform 10">
              <a:extLst>
                <a:ext uri="{FF2B5EF4-FFF2-40B4-BE49-F238E27FC236}">
                  <a16:creationId xmlns:a16="http://schemas.microsoft.com/office/drawing/2014/main" id="{5270BA00-DD8B-D870-AA01-525F7B13253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9" name="Freeform 10">
              <a:extLst>
                <a:ext uri="{FF2B5EF4-FFF2-40B4-BE49-F238E27FC236}">
                  <a16:creationId xmlns:a16="http://schemas.microsoft.com/office/drawing/2014/main" id="{8214A0A3-3CC6-58A0-8F76-87CEE5EF1B57}"/>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0" name="Freeform 11">
              <a:extLst>
                <a:ext uri="{FF2B5EF4-FFF2-40B4-BE49-F238E27FC236}">
                  <a16:creationId xmlns:a16="http://schemas.microsoft.com/office/drawing/2014/main" id="{D4ACFFF1-B65B-C5F8-C71D-FED0359A3058}"/>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3668376728"/>
      </p:ext>
    </p:extLst>
  </p:cSld>
  <p:clrMap bg1="lt1" tx1="dk1" bg2="lt2" tx2="dk2" accent1="accent1" accent2="accent2" accent3="accent3" accent4="accent4" accent5="accent5" accent6="accent6" hlink="hlink" folHlink="folHlink"/>
  <p:sldLayoutIdLst>
    <p:sldLayoutId id="2147483832" r:id="rId1"/>
  </p:sldLayoutIdLst>
  <p:transition spd="med"/>
  <p:hf hdr="0" ftr="0" dt="0"/>
  <p:txStyles>
    <p:titleStyle>
      <a:lvl1pPr algn="ctr" defTabSz="1218987" rtl="0" eaLnBrk="1" latinLnBrk="0" hangingPunct="1">
        <a:spcBef>
          <a:spcPct val="0"/>
        </a:spcBef>
        <a:buNone/>
        <a:defRPr kumimoji="1"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Tx/>
        <a:buFont typeface="Arial" panose="020B0604020202020204" pitchFamily="34" charset="0"/>
        <a:buChar char="•"/>
        <a:defRPr kumimoji="1"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Tx/>
        <a:buFont typeface="Arial" panose="020B0604020202020204" pitchFamily="34" charset="0"/>
        <a:buChar char="–"/>
        <a:defRPr kumimoji="1"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Tx/>
        <a:buFont typeface="Arial" panose="020B0604020202020204" pitchFamily="34" charset="0"/>
        <a:buChar char="-"/>
        <a:defRPr kumimoji="1"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Tx/>
        <a:buFont typeface="Arial" panose="020B0604020202020204" pitchFamily="34" charset="0"/>
        <a:buChar char="-"/>
        <a:defRPr kumimoji="1"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Tx/>
        <a:buFont typeface="Arial" panose="020B0604020202020204" pitchFamily="34" charset="0"/>
        <a:buChar char="-"/>
        <a:defRPr kumimoji="1"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kumimoji="1"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kumimoji="1"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kumimoji="1"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kumimoji="1" sz="2700" kern="1200">
          <a:solidFill>
            <a:schemeClr val="tx1"/>
          </a:solidFill>
          <a:latin typeface="+mn-lt"/>
          <a:ea typeface="+mn-ea"/>
          <a:cs typeface="+mn-cs"/>
        </a:defRPr>
      </a:lvl9pPr>
    </p:bodyStyle>
    <p:otherStyle>
      <a:defPPr>
        <a:defRPr lang="en-US"/>
      </a:defPPr>
      <a:lvl1pPr marL="0" algn="l" defTabSz="1218987" rtl="0" eaLnBrk="1" latinLnBrk="0" hangingPunct="1">
        <a:defRPr kumimoji="1" sz="2400" kern="1200">
          <a:solidFill>
            <a:schemeClr val="tx1"/>
          </a:solidFill>
          <a:latin typeface="+mn-lt"/>
          <a:ea typeface="+mn-ea"/>
          <a:cs typeface="+mn-cs"/>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0">
          <p15:clr>
            <a:srgbClr val="F26B43"/>
          </p15:clr>
        </p15:guide>
        <p15:guide id="2" pos="6719">
          <p15:clr>
            <a:srgbClr val="F26B43"/>
          </p15:clr>
        </p15:guide>
        <p15:guide id="3" orient="horz" pos="2880">
          <p15:clr>
            <a:srgbClr val="F26B43"/>
          </p15:clr>
        </p15:guide>
        <p15:guide id="4" pos="3839">
          <p15:clr>
            <a:srgbClr val="F26B43"/>
          </p15:clr>
        </p15:guide>
        <p15:guide id="5" pos="5279">
          <p15:clr>
            <a:srgbClr val="F26B43"/>
          </p15:clr>
        </p15:guide>
        <p15:guide id="6" pos="2399">
          <p15:clr>
            <a:srgbClr val="F26B43"/>
          </p15:clr>
        </p15:guide>
        <p15:guide id="7" pos="959">
          <p15:clr>
            <a:srgbClr val="F26B43"/>
          </p15:clr>
        </p15:guide>
        <p15:guide id="8" pos="7199">
          <p15:clr>
            <a:srgbClr val="FDE53C"/>
          </p15:clr>
        </p15:guide>
        <p15:guide id="9" pos="6239">
          <p15:clr>
            <a:srgbClr val="FDE53C"/>
          </p15:clr>
        </p15:guide>
        <p15:guide id="10" pos="5759">
          <p15:clr>
            <a:srgbClr val="FDE53C"/>
          </p15:clr>
        </p15:guide>
        <p15:guide id="11" pos="4319">
          <p15:clr>
            <a:srgbClr val="FDE53C"/>
          </p15:clr>
        </p15:guide>
        <p15:guide id="12" pos="4799">
          <p15:clr>
            <a:srgbClr val="FDE53C"/>
          </p15:clr>
        </p15:guide>
        <p15:guide id="13" pos="3335">
          <p15:clr>
            <a:srgbClr val="FDE53C"/>
          </p15:clr>
        </p15:guide>
        <p15:guide id="14" pos="2879">
          <p15:clr>
            <a:srgbClr val="FDE53C"/>
          </p15:clr>
        </p15:guide>
        <p15:guide id="15" pos="1919">
          <p15:clr>
            <a:srgbClr val="FDE53C"/>
          </p15:clr>
        </p15:guide>
        <p15:guide id="16" pos="1439">
          <p15:clr>
            <a:srgbClr val="FDE53C"/>
          </p15:clr>
        </p15:guide>
        <p15:guide id="17" pos="479">
          <p15:clr>
            <a:srgbClr val="FDE53C"/>
          </p15:clr>
        </p15:guide>
        <p15:guide id="18" orient="horz" pos="960">
          <p15:clr>
            <a:srgbClr val="FDE53C"/>
          </p15:clr>
        </p15:guide>
        <p15:guide id="19" orient="horz" pos="480">
          <p15:clr>
            <a:srgbClr val="FDE53C"/>
          </p15:clr>
        </p15:guide>
        <p15:guide id="20" orient="horz" pos="1920">
          <p15:clr>
            <a:srgbClr val="FDE53C"/>
          </p15:clr>
        </p15:guide>
        <p15:guide id="21" orient="horz" pos="2400">
          <p15:clr>
            <a:srgbClr val="FDE53C"/>
          </p15:clr>
        </p15:guide>
        <p15:guide id="22" orient="horz" pos="3360">
          <p15:clr>
            <a:srgbClr val="FDE53C"/>
          </p15:clr>
        </p15:guide>
        <p15:guide id="23" orient="horz" pos="3840">
          <p15:clr>
            <a:srgbClr val="FDE53C"/>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752974" y="6473952"/>
            <a:ext cx="439026"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3" name="Group 5">
            <a:extLst>
              <a:ext uri="{FF2B5EF4-FFF2-40B4-BE49-F238E27FC236}">
                <a16:creationId xmlns:a16="http://schemas.microsoft.com/office/drawing/2014/main" id="{7BD1B25F-DC8B-6B61-F485-CC8D15095855}"/>
              </a:ext>
            </a:extLst>
          </p:cNvPr>
          <p:cNvGrpSpPr/>
          <p:nvPr userDrawn="1"/>
        </p:nvGrpSpPr>
        <p:grpSpPr>
          <a:xfrm>
            <a:off x="554483" y="6421482"/>
            <a:ext cx="734547" cy="245008"/>
            <a:chOff x="547688" y="952500"/>
            <a:chExt cx="12190413" cy="4067175"/>
          </a:xfrm>
        </p:grpSpPr>
        <p:sp>
          <p:nvSpPr>
            <p:cNvPr id="7" name="Rectangle 6">
              <a:extLst>
                <a:ext uri="{FF2B5EF4-FFF2-40B4-BE49-F238E27FC236}">
                  <a16:creationId xmlns:a16="http://schemas.microsoft.com/office/drawing/2014/main" id="{A2BF1060-421B-10E8-9019-BFBCB211CA5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chemeClr val="bg1"/>
                </a:solidFill>
                <a:latin typeface="メイリオ" panose="020B0604030504040204" pitchFamily="50" charset="-128"/>
                <a:ea typeface="メイリオ" panose="020B0604030504040204" pitchFamily="50" charset="-128"/>
              </a:endParaRPr>
            </a:p>
          </p:txBody>
        </p:sp>
        <p:sp>
          <p:nvSpPr>
            <p:cNvPr id="14" name="Freeform 7">
              <a:extLst>
                <a:ext uri="{FF2B5EF4-FFF2-40B4-BE49-F238E27FC236}">
                  <a16:creationId xmlns:a16="http://schemas.microsoft.com/office/drawing/2014/main" id="{7AFEA500-921A-D6BD-5A26-68823E947EE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chemeClr val="bg1"/>
                </a:solidFill>
                <a:latin typeface="メイリオ" panose="020B0604030504040204" pitchFamily="50" charset="-128"/>
                <a:ea typeface="メイリオ" panose="020B0604030504040204" pitchFamily="50" charset="-128"/>
              </a:endParaRPr>
            </a:p>
          </p:txBody>
        </p:sp>
        <p:sp>
          <p:nvSpPr>
            <p:cNvPr id="15" name="Freeform 8">
              <a:extLst>
                <a:ext uri="{FF2B5EF4-FFF2-40B4-BE49-F238E27FC236}">
                  <a16:creationId xmlns:a16="http://schemas.microsoft.com/office/drawing/2014/main" id="{10987AF8-4CE9-2E78-FF64-010FDDC2B5E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chemeClr val="bg1"/>
                </a:solidFill>
                <a:latin typeface="メイリオ" panose="020B0604030504040204" pitchFamily="50" charset="-128"/>
                <a:ea typeface="メイリオ" panose="020B0604030504040204" pitchFamily="50" charset="-128"/>
              </a:endParaRPr>
            </a:p>
          </p:txBody>
        </p:sp>
        <p:sp>
          <p:nvSpPr>
            <p:cNvPr id="16" name="Freeform 10">
              <a:extLst>
                <a:ext uri="{FF2B5EF4-FFF2-40B4-BE49-F238E27FC236}">
                  <a16:creationId xmlns:a16="http://schemas.microsoft.com/office/drawing/2014/main" id="{D4E2DDBC-BB5E-B486-10B7-1FE7A1537043}"/>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chemeClr val="bg1"/>
                </a:solidFill>
                <a:latin typeface="メイリオ" panose="020B0604030504040204" pitchFamily="50" charset="-128"/>
                <a:ea typeface="メイリオ" panose="020B0604030504040204" pitchFamily="50" charset="-128"/>
              </a:endParaRPr>
            </a:p>
          </p:txBody>
        </p:sp>
        <p:sp>
          <p:nvSpPr>
            <p:cNvPr id="17" name="Freeform 11">
              <a:extLst>
                <a:ext uri="{FF2B5EF4-FFF2-40B4-BE49-F238E27FC236}">
                  <a16:creationId xmlns:a16="http://schemas.microsoft.com/office/drawing/2014/main" id="{47516E19-4275-0870-CF4D-CCE1B928C5D5}"/>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chemeClr val="bg1"/>
                </a:solidFill>
                <a:latin typeface="メイリオ" panose="020B0604030504040204" pitchFamily="50" charset="-128"/>
                <a:ea typeface="メイリオ" panose="020B0604030504040204" pitchFamily="50" charset="-128"/>
              </a:endParaRPr>
            </a:p>
          </p:txBody>
        </p:sp>
        <p:sp>
          <p:nvSpPr>
            <p:cNvPr id="18" name="Freeform 10">
              <a:extLst>
                <a:ext uri="{FF2B5EF4-FFF2-40B4-BE49-F238E27FC236}">
                  <a16:creationId xmlns:a16="http://schemas.microsoft.com/office/drawing/2014/main" id="{CA9EFE18-1D72-7D01-618C-0470F768B3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chemeClr val="bg1"/>
                </a:solidFill>
                <a:latin typeface="メイリオ" panose="020B0604030504040204" pitchFamily="50" charset="-128"/>
                <a:ea typeface="メイリオ" panose="020B0604030504040204" pitchFamily="50" charset="-128"/>
              </a:endParaRPr>
            </a:p>
          </p:txBody>
        </p:sp>
        <p:sp>
          <p:nvSpPr>
            <p:cNvPr id="19" name="Freeform 11">
              <a:extLst>
                <a:ext uri="{FF2B5EF4-FFF2-40B4-BE49-F238E27FC236}">
                  <a16:creationId xmlns:a16="http://schemas.microsoft.com/office/drawing/2014/main" id="{23F0F339-99CC-AC43-8B86-93322375F676}"/>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schemeClr val="bg1"/>
                </a:solidFill>
                <a:latin typeface="メイリオ" panose="020B0604030504040204" pitchFamily="50" charset="-128"/>
                <a:ea typeface="メイリオ" panose="020B0604030504040204" pitchFamily="50" charset="-128"/>
              </a:endParaRPr>
            </a:p>
          </p:txBody>
        </p:sp>
      </p:grpSp>
      <p:sp>
        <p:nvSpPr>
          <p:cNvPr id="20" name="TextBox 24">
            <a:extLst>
              <a:ext uri="{FF2B5EF4-FFF2-40B4-BE49-F238E27FC236}">
                <a16:creationId xmlns:a16="http://schemas.microsoft.com/office/drawing/2014/main" id="{C4C78D9C-22CB-C7DA-7474-C314712F215B}"/>
              </a:ext>
            </a:extLst>
          </p:cNvPr>
          <p:cNvSpPr txBox="1"/>
          <p:nvPr userDrawn="1"/>
        </p:nvSpPr>
        <p:spPr>
          <a:xfrm>
            <a:off x="1338142" y="6484707"/>
            <a:ext cx="5601015" cy="153888"/>
          </a:xfrm>
          <a:prstGeom prst="rect">
            <a:avLst/>
          </a:prstGeom>
          <a:noFill/>
        </p:spPr>
        <p:txBody>
          <a:bodyPr wrap="square" lIns="0" tIns="0" rIns="0" bIns="0" rtlCol="0">
            <a:spAutoFit/>
          </a:bodyPr>
          <a:lstStyle/>
          <a:p>
            <a:r>
              <a:rPr lang="en-US" sz="1000" dirty="0">
                <a:solidFill>
                  <a:schemeClr val="tx1"/>
                </a:solidFill>
                <a:latin typeface="メイリオ" panose="020B0604030504040204" pitchFamily="50" charset="-128"/>
                <a:cs typeface="Segoe UI" panose="020B0502040204020203" pitchFamily="34" charset="0"/>
              </a:rPr>
              <a:t>© 2024 Lenovo Japan LLC. Lenovo Enterprise Solutions LLC. All Rights Reserved. </a:t>
            </a:r>
          </a:p>
        </p:txBody>
      </p:sp>
    </p:spTree>
    <p:extLst>
      <p:ext uri="{BB962C8B-B14F-4D97-AF65-F5344CB8AC3E}">
        <p14:creationId xmlns:p14="http://schemas.microsoft.com/office/powerpoint/2010/main" val="799529921"/>
      </p:ext>
    </p:extLst>
  </p:cSld>
  <p:clrMap bg1="lt1" tx1="dk1" bg2="lt2" tx2="dk2" accent1="accent1" accent2="accent2" accent3="accent3" accent4="accent4" accent5="accent5" accent6="accent6" hlink="hlink" folHlink="folHlink"/>
  <p:sldLayoutIdLst>
    <p:sldLayoutId id="2147483833" r:id="rId1"/>
  </p:sldLayoutIdLst>
  <p:transition spd="med"/>
  <p:hf sldNum="0" hdr="0" ftr="0" dt="0"/>
  <p:txStyles>
    <p:title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672569" y="6400800"/>
            <a:ext cx="439026" cy="155448"/>
          </a:xfrm>
          <a:prstGeom prst="rect">
            <a:avLst/>
          </a:prstGeom>
        </p:spPr>
        <p:txBody>
          <a:bodyPr vert="horz" lIns="0" tIns="0" rIns="0" bIns="0" rtlCol="0" anchor="ctr"/>
          <a:lstStyle>
            <a:lvl1pPr algn="ctr">
              <a:defRPr sz="1000">
                <a:solidFill>
                  <a:schemeClr val="tx1"/>
                </a:solidFill>
                <a:latin typeface="Meiryo UI" panose="020B0604030504040204" pitchFamily="50" charset="-128"/>
                <a:ea typeface="Meiryo UI" panose="020B0604030504040204" pitchFamily="50" charset="-128"/>
                <a:cs typeface="Arial" panose="020B0604020202020204" pitchFamily="34" charset="0"/>
              </a:defRPr>
            </a:lvl1pPr>
          </a:lstStyle>
          <a:p>
            <a:fld id="{9FD0A728-2C60-4F14-993E-EABA9E4DFF44}" type="slidenum">
              <a:rPr kumimoji="1" lang="ja-JP" altLang="en-US" smtClean="0"/>
              <a:t>‹#›</a:t>
            </a:fld>
            <a:endParaRPr kumimoji="1" lang="ja-JP" altLang="en-US"/>
          </a:p>
        </p:txBody>
      </p:sp>
    </p:spTree>
    <p:extLst>
      <p:ext uri="{BB962C8B-B14F-4D97-AF65-F5344CB8AC3E}">
        <p14:creationId xmlns:p14="http://schemas.microsoft.com/office/powerpoint/2010/main" val="4197546941"/>
      </p:ext>
    </p:extLst>
  </p:cSld>
  <p:clrMap bg1="lt1" tx1="dk1" bg2="lt2" tx2="dk2" accent1="accent1" accent2="accent2" accent3="accent3" accent4="accent4" accent5="accent5" accent6="accent6" hlink="hlink" folHlink="folHlink"/>
  <p:transition spd="med"/>
  <p:txStyles>
    <p:titleStyle>
      <a:lvl1pPr algn="ctr" defTabSz="1218987" rtl="0" eaLnBrk="1" latinLnBrk="0" hangingPunct="1">
        <a:spcBef>
          <a:spcPct val="0"/>
        </a:spcBef>
        <a:buNone/>
        <a:defRPr kumimoji="1"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Tx/>
        <a:buFont typeface="Arial" panose="020B0604020202020204" pitchFamily="34" charset="0"/>
        <a:buChar char="•"/>
        <a:defRPr kumimoji="1"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Tx/>
        <a:buFont typeface="Arial" panose="020B0604020202020204" pitchFamily="34" charset="0"/>
        <a:buChar char="–"/>
        <a:defRPr kumimoji="1"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Tx/>
        <a:buFont typeface="Arial" panose="020B0604020202020204" pitchFamily="34" charset="0"/>
        <a:buChar char="-"/>
        <a:defRPr kumimoji="1"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Tx/>
        <a:buFont typeface="Arial" panose="020B0604020202020204" pitchFamily="34" charset="0"/>
        <a:buChar char="-"/>
        <a:defRPr kumimoji="1"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Tx/>
        <a:buFont typeface="Arial" panose="020B0604020202020204" pitchFamily="34" charset="0"/>
        <a:buChar char="-"/>
        <a:defRPr kumimoji="1"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kumimoji="1"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kumimoji="1"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kumimoji="1"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kumimoji="1" sz="2700" kern="1200">
          <a:solidFill>
            <a:schemeClr val="tx1"/>
          </a:solidFill>
          <a:latin typeface="+mn-lt"/>
          <a:ea typeface="+mn-ea"/>
          <a:cs typeface="+mn-cs"/>
        </a:defRPr>
      </a:lvl9pPr>
    </p:bodyStyle>
    <p:otherStyle>
      <a:defPPr>
        <a:defRPr lang="en-US"/>
      </a:defPPr>
      <a:lvl1pPr marL="0" algn="l" defTabSz="1218987" rtl="0" eaLnBrk="1" latinLnBrk="0" hangingPunct="1">
        <a:defRPr kumimoji="1" sz="2400" kern="1200">
          <a:solidFill>
            <a:schemeClr val="tx1"/>
          </a:solidFill>
          <a:latin typeface="+mn-lt"/>
          <a:ea typeface="+mn-ea"/>
          <a:cs typeface="+mn-cs"/>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0">
          <p15:clr>
            <a:srgbClr val="F26B43"/>
          </p15:clr>
        </p15:guide>
        <p15:guide id="2" pos="6719">
          <p15:clr>
            <a:srgbClr val="F26B43"/>
          </p15:clr>
        </p15:guide>
        <p15:guide id="3" orient="horz" pos="2880">
          <p15:clr>
            <a:srgbClr val="F26B43"/>
          </p15:clr>
        </p15:guide>
        <p15:guide id="4" pos="3839">
          <p15:clr>
            <a:srgbClr val="F26B43"/>
          </p15:clr>
        </p15:guide>
        <p15:guide id="5" pos="5279">
          <p15:clr>
            <a:srgbClr val="F26B43"/>
          </p15:clr>
        </p15:guide>
        <p15:guide id="6" pos="2399">
          <p15:clr>
            <a:srgbClr val="F26B43"/>
          </p15:clr>
        </p15:guide>
        <p15:guide id="7" pos="959">
          <p15:clr>
            <a:srgbClr val="F26B43"/>
          </p15:clr>
        </p15:guide>
        <p15:guide id="8" pos="7199">
          <p15:clr>
            <a:srgbClr val="FDE53C"/>
          </p15:clr>
        </p15:guide>
        <p15:guide id="9" pos="6239">
          <p15:clr>
            <a:srgbClr val="FDE53C"/>
          </p15:clr>
        </p15:guide>
        <p15:guide id="10" pos="5759">
          <p15:clr>
            <a:srgbClr val="FDE53C"/>
          </p15:clr>
        </p15:guide>
        <p15:guide id="11" pos="4319">
          <p15:clr>
            <a:srgbClr val="FDE53C"/>
          </p15:clr>
        </p15:guide>
        <p15:guide id="12" pos="4799">
          <p15:clr>
            <a:srgbClr val="FDE53C"/>
          </p15:clr>
        </p15:guide>
        <p15:guide id="13" pos="3335">
          <p15:clr>
            <a:srgbClr val="FDE53C"/>
          </p15:clr>
        </p15:guide>
        <p15:guide id="14" pos="2879">
          <p15:clr>
            <a:srgbClr val="FDE53C"/>
          </p15:clr>
        </p15:guide>
        <p15:guide id="15" pos="1919">
          <p15:clr>
            <a:srgbClr val="FDE53C"/>
          </p15:clr>
        </p15:guide>
        <p15:guide id="16" pos="1439">
          <p15:clr>
            <a:srgbClr val="FDE53C"/>
          </p15:clr>
        </p15:guide>
        <p15:guide id="17" pos="479">
          <p15:clr>
            <a:srgbClr val="FDE53C"/>
          </p15:clr>
        </p15:guide>
        <p15:guide id="18" orient="horz" pos="960">
          <p15:clr>
            <a:srgbClr val="FDE53C"/>
          </p15:clr>
        </p15:guide>
        <p15:guide id="19" orient="horz" pos="480">
          <p15:clr>
            <a:srgbClr val="FDE53C"/>
          </p15:clr>
        </p15:guide>
        <p15:guide id="20" orient="horz" pos="1920">
          <p15:clr>
            <a:srgbClr val="FDE53C"/>
          </p15:clr>
        </p15:guide>
        <p15:guide id="21" orient="horz" pos="2400">
          <p15:clr>
            <a:srgbClr val="FDE53C"/>
          </p15:clr>
        </p15:guide>
        <p15:guide id="22" orient="horz" pos="3360">
          <p15:clr>
            <a:srgbClr val="FDE53C"/>
          </p15:clr>
        </p15:guide>
        <p15:guide id="23" orient="horz" pos="3840">
          <p15:clr>
            <a:srgbClr val="FDE53C"/>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hyperlink" Target="https://support.lenovo.com/jp/ja/solutions/ht511763" TargetMode="External"/><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hyperlink" Target="https://tsanet.org/"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microsoft.com/office/2007/relationships/hdphoto" Target="../media/hdphoto1.wdp"/><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hyperlink" Target="https://www.lenovojp.com/business/support/server/pdf/ess_list.pdf"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support.lenovo.com/jp/ja/solutions/HT511763"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6.png"/><Relationship Id="rId11" Type="http://schemas.openxmlformats.org/officeDocument/2006/relationships/image" Target="../media/image30.png"/><Relationship Id="rId5" Type="http://schemas.openxmlformats.org/officeDocument/2006/relationships/image" Target="../media/image75.gif"/><Relationship Id="rId10" Type="http://schemas.microsoft.com/office/2007/relationships/hdphoto" Target="../media/hdphoto1.wdp"/><Relationship Id="rId4" Type="http://schemas.openxmlformats.org/officeDocument/2006/relationships/image" Target="../media/image74.png"/><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hyperlink" Target="https://www.lenovo.com/us/en/resources/data-center-solutions/analyst-reports/itic-2022-global-server-hardware-server-os-reliability-report-feb-2023/" TargetMode="External"/><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86.jpeg"/><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hyperlink" Target="https://support.lenovo.com/us/ja/solutions/HT515163"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hyperlink" Target="https://www.lenovojp.com/business/case/185/" TargetMode="External"/><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36.png"/><Relationship Id="rId7" Type="http://schemas.openxmlformats.org/officeDocument/2006/relationships/image" Target="../media/image9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18.png"/><Relationship Id="rId4" Type="http://schemas.openxmlformats.org/officeDocument/2006/relationships/image" Target="../media/image90.png"/><Relationship Id="rId9" Type="http://schemas.openxmlformats.org/officeDocument/2006/relationships/hyperlink" Target="https://www.lenovojp.com/business/case/18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12.xml"/><Relationship Id="rId7" Type="http://schemas.openxmlformats.org/officeDocument/2006/relationships/oleObject" Target="../embeddings/oleObject1.bin"/><Relationship Id="rId12"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jpeg"/><Relationship Id="rId4" Type="http://schemas.openxmlformats.org/officeDocument/2006/relationships/notesSlide" Target="../notesSlides/notesSlide5.xml"/><Relationship Id="rId9" Type="http://schemas.openxmlformats.org/officeDocument/2006/relationships/image" Target="../media/image16.emf"/></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jpeg"/><Relationship Id="rId3" Type="http://schemas.openxmlformats.org/officeDocument/2006/relationships/image" Target="../media/image3.png"/><Relationship Id="rId7" Type="http://schemas.openxmlformats.org/officeDocument/2006/relationships/image" Target="../media/image38.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2.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電子機器, モニター, コンピュータ が含まれている画像&#10;&#10;自動的に生成された説明">
            <a:extLst>
              <a:ext uri="{FF2B5EF4-FFF2-40B4-BE49-F238E27FC236}">
                <a16:creationId xmlns:a16="http://schemas.microsoft.com/office/drawing/2014/main" id="{4CE57E12-C50D-1192-170B-12CF253A5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916" y="4904713"/>
            <a:ext cx="4291433" cy="2682145"/>
          </a:xfrm>
          <a:prstGeom prst="rect">
            <a:avLst/>
          </a:prstGeom>
        </p:spPr>
      </p:pic>
      <p:pic>
        <p:nvPicPr>
          <p:cNvPr id="10" name="図 9" descr="グラフィカル ユーザー インターフェイス, テキスト&#10;&#10;自動的に生成された説明">
            <a:extLst>
              <a:ext uri="{FF2B5EF4-FFF2-40B4-BE49-F238E27FC236}">
                <a16:creationId xmlns:a16="http://schemas.microsoft.com/office/drawing/2014/main" id="{0F6C92D4-5141-7DCD-3F75-497436BAF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28" y="4176814"/>
            <a:ext cx="4674996" cy="2921872"/>
          </a:xfrm>
          <a:prstGeom prst="rect">
            <a:avLst/>
          </a:prstGeom>
        </p:spPr>
      </p:pic>
      <p:sp>
        <p:nvSpPr>
          <p:cNvPr id="2" name="タイトル 1">
            <a:extLst>
              <a:ext uri="{FF2B5EF4-FFF2-40B4-BE49-F238E27FC236}">
                <a16:creationId xmlns:a16="http://schemas.microsoft.com/office/drawing/2014/main" id="{4B3EFA72-72BF-4232-B019-1FFC4C2AA3DA}"/>
              </a:ext>
            </a:extLst>
          </p:cNvPr>
          <p:cNvSpPr>
            <a:spLocks noGrp="1"/>
          </p:cNvSpPr>
          <p:nvPr>
            <p:ph type="title"/>
          </p:nvPr>
        </p:nvSpPr>
        <p:spPr>
          <a:xfrm>
            <a:off x="751922" y="1173123"/>
            <a:ext cx="9912096" cy="2260309"/>
          </a:xfrm>
        </p:spPr>
        <p:txBody>
          <a:bodyPr/>
          <a:lstStyle/>
          <a:p>
            <a:r>
              <a:rPr kumimoji="1" lang="en-US" altLang="ja-JP" sz="4000" dirty="0">
                <a:latin typeface="+mj-lt"/>
              </a:rPr>
              <a:t>Azure Stack HCI / S2D </a:t>
            </a:r>
            <a:r>
              <a:rPr kumimoji="1" lang="ja-JP" altLang="en-US" sz="4000" dirty="0">
                <a:latin typeface="+mj-lt"/>
              </a:rPr>
              <a:t>ソリューション</a:t>
            </a:r>
            <a:br>
              <a:rPr kumimoji="1" lang="en-US" altLang="ja-JP" sz="4000" dirty="0">
                <a:latin typeface="+mj-lt"/>
              </a:rPr>
            </a:br>
            <a:br>
              <a:rPr kumimoji="1" lang="en-US" altLang="ja-JP" sz="4000" dirty="0">
                <a:latin typeface="+mj-lt"/>
              </a:rPr>
            </a:br>
            <a:r>
              <a:rPr kumimoji="1" lang="ja-JP" altLang="en-US" sz="4000" dirty="0">
                <a:latin typeface="+mj-lt"/>
              </a:rPr>
              <a:t>　　　　　　</a:t>
            </a:r>
            <a:r>
              <a:rPr kumimoji="1" lang="en-US" altLang="ja-JP" sz="4000" dirty="0">
                <a:latin typeface="+mj-lt"/>
              </a:rPr>
              <a:t>MX </a:t>
            </a:r>
            <a:r>
              <a:rPr kumimoji="1" lang="ja-JP" altLang="en-US" sz="4000" dirty="0">
                <a:latin typeface="+mj-lt"/>
              </a:rPr>
              <a:t>ご紹介</a:t>
            </a:r>
          </a:p>
        </p:txBody>
      </p:sp>
      <p:sp>
        <p:nvSpPr>
          <p:cNvPr id="3" name="字幕 2">
            <a:extLst>
              <a:ext uri="{FF2B5EF4-FFF2-40B4-BE49-F238E27FC236}">
                <a16:creationId xmlns:a16="http://schemas.microsoft.com/office/drawing/2014/main" id="{201C4E5B-3655-4162-AB59-76D61155C335}"/>
              </a:ext>
            </a:extLst>
          </p:cNvPr>
          <p:cNvSpPr>
            <a:spLocks noGrp="1"/>
          </p:cNvSpPr>
          <p:nvPr>
            <p:ph type="subTitle" idx="1"/>
          </p:nvPr>
        </p:nvSpPr>
        <p:spPr>
          <a:xfrm>
            <a:off x="805772" y="4176814"/>
            <a:ext cx="9914678" cy="1117810"/>
          </a:xfrm>
        </p:spPr>
        <p:txBody>
          <a:bodyPr/>
          <a:lstStyle/>
          <a:p>
            <a:r>
              <a:rPr lang="ja-JP" altLang="en-US"/>
              <a:t>レノボ・ジャパン合同会社</a:t>
            </a:r>
            <a:endParaRPr lang="en-US" altLang="ja-JP" dirty="0"/>
          </a:p>
          <a:p>
            <a:r>
              <a:rPr lang="ja-JP" altLang="en-US"/>
              <a:t>レノボ・エンタープライズ・ソリューションズ合同会社</a:t>
            </a:r>
            <a:endParaRPr lang="en-US" altLang="ja-JP" dirty="0"/>
          </a:p>
        </p:txBody>
      </p:sp>
      <p:pic>
        <p:nvPicPr>
          <p:cNvPr id="5" name="図 4">
            <a:extLst>
              <a:ext uri="{FF2B5EF4-FFF2-40B4-BE49-F238E27FC236}">
                <a16:creationId xmlns:a16="http://schemas.microsoft.com/office/drawing/2014/main" id="{DAF5182B-C754-6882-F2DC-6CB1954A349C}"/>
              </a:ext>
            </a:extLst>
          </p:cNvPr>
          <p:cNvPicPr>
            <a:picLocks noChangeAspect="1"/>
          </p:cNvPicPr>
          <p:nvPr/>
        </p:nvPicPr>
        <p:blipFill>
          <a:blip r:embed="rId5"/>
          <a:stretch>
            <a:fillRect/>
          </a:stretch>
        </p:blipFill>
        <p:spPr>
          <a:xfrm>
            <a:off x="7702454" y="5052382"/>
            <a:ext cx="1504800" cy="309600"/>
          </a:xfrm>
          <a:prstGeom prst="rect">
            <a:avLst/>
          </a:prstGeom>
        </p:spPr>
      </p:pic>
      <p:pic>
        <p:nvPicPr>
          <p:cNvPr id="4" name="図 3" descr="黒い背景に白い文字がある&#10;&#10;低い精度で自動的に生成された説明">
            <a:extLst>
              <a:ext uri="{FF2B5EF4-FFF2-40B4-BE49-F238E27FC236}">
                <a16:creationId xmlns:a16="http://schemas.microsoft.com/office/drawing/2014/main" id="{4401D7E3-EECC-D77E-A017-240E2E497A5A}"/>
              </a:ext>
            </a:extLst>
          </p:cNvPr>
          <p:cNvPicPr>
            <a:picLocks noChangeAspect="1"/>
          </p:cNvPicPr>
          <p:nvPr/>
        </p:nvPicPr>
        <p:blipFill>
          <a:blip r:embed="rId6"/>
          <a:stretch>
            <a:fillRect/>
          </a:stretch>
        </p:blipFill>
        <p:spPr>
          <a:xfrm>
            <a:off x="878567" y="2871555"/>
            <a:ext cx="1669175" cy="633605"/>
          </a:xfrm>
          <a:prstGeom prst="rect">
            <a:avLst/>
          </a:prstGeom>
        </p:spPr>
      </p:pic>
      <p:pic>
        <p:nvPicPr>
          <p:cNvPr id="8" name="図 7" descr="会社名&#10;&#10;中程度の精度で自動的に生成された説明">
            <a:extLst>
              <a:ext uri="{FF2B5EF4-FFF2-40B4-BE49-F238E27FC236}">
                <a16:creationId xmlns:a16="http://schemas.microsoft.com/office/drawing/2014/main" id="{50A78784-AAE4-AAEB-7E44-7DB2868122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8686" y="5373957"/>
            <a:ext cx="1062261" cy="668729"/>
          </a:xfrm>
          <a:prstGeom prst="rect">
            <a:avLst/>
          </a:prstGeom>
        </p:spPr>
      </p:pic>
      <p:sp>
        <p:nvSpPr>
          <p:cNvPr id="11" name="Title 3">
            <a:extLst>
              <a:ext uri="{FF2B5EF4-FFF2-40B4-BE49-F238E27FC236}">
                <a16:creationId xmlns:a16="http://schemas.microsoft.com/office/drawing/2014/main" id="{D21240B4-668F-1DDB-8EE6-760477E4F092}"/>
              </a:ext>
            </a:extLst>
          </p:cNvPr>
          <p:cNvSpPr txBox="1">
            <a:spLocks/>
          </p:cNvSpPr>
          <p:nvPr/>
        </p:nvSpPr>
        <p:spPr>
          <a:xfrm>
            <a:off x="9418501" y="5061749"/>
            <a:ext cx="3307795" cy="1687542"/>
          </a:xfrm>
          <a:prstGeom prst="rect">
            <a:avLst/>
          </a:prstGeom>
          <a:noFill/>
          <a:ln>
            <a:noFill/>
          </a:ln>
        </p:spPr>
        <p:txBody>
          <a:bodyPr spcFirstLastPara="1" wrap="square" lIns="68557" tIns="34266" rIns="68557" bIns="3426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1pPr>
            <a:lvl2pPr marR="0" lvl="1"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2pPr>
            <a:lvl3pPr marR="0" lvl="2"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3pPr>
            <a:lvl4pPr marR="0" lvl="3"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4pPr>
            <a:lvl5pPr marR="0" lvl="4"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5pPr>
            <a:lvl6pPr marR="0" lvl="5"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6pPr>
            <a:lvl7pPr marR="0" lvl="6"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7pPr>
            <a:lvl8pPr marR="0" lvl="7"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8pPr>
            <a:lvl9pPr marR="0" lvl="8"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9pPr>
          </a:lstStyle>
          <a:p>
            <a:endParaRPr lang="en-US" altLang="ja-JP" sz="2399" b="1" dirty="0">
              <a:solidFill>
                <a:schemeClr val="bg1"/>
              </a:solidFill>
            </a:endParaRPr>
          </a:p>
          <a:p>
            <a:r>
              <a:rPr lang="ja-JP" altLang="en-US" sz="2666" b="1">
                <a:solidFill>
                  <a:schemeClr val="bg1"/>
                </a:solidFill>
              </a:rPr>
              <a:t>　　　 </a:t>
            </a:r>
            <a:r>
              <a:rPr lang="en-US" sz="2400" b="1" dirty="0">
                <a:solidFill>
                  <a:schemeClr val="bg1"/>
                </a:solidFill>
              </a:rPr>
              <a:t>MX</a:t>
            </a:r>
            <a:br>
              <a:rPr lang="en-US" sz="2666" b="1" dirty="0">
                <a:solidFill>
                  <a:schemeClr val="bg1"/>
                </a:solidFill>
              </a:rPr>
            </a:br>
            <a:r>
              <a:rPr lang="en-US" altLang="ja-JP" sz="1600" b="1" dirty="0">
                <a:solidFill>
                  <a:schemeClr val="bg1"/>
                </a:solidFill>
                <a:latin typeface="Yu Gothic UI" panose="020B0500000000000000" pitchFamily="50" charset="-128"/>
                <a:ea typeface="Yu Gothic UI" panose="020B0500000000000000" pitchFamily="50" charset="-128"/>
              </a:rPr>
              <a:t>Azure Stack HCI</a:t>
            </a:r>
            <a:r>
              <a:rPr lang="ja-JP" altLang="en-US" sz="1600" b="1">
                <a:solidFill>
                  <a:schemeClr val="bg1"/>
                </a:solidFill>
                <a:latin typeface="Yu Gothic UI" panose="020B0500000000000000" pitchFamily="50" charset="-128"/>
                <a:ea typeface="Yu Gothic UI" panose="020B0500000000000000" pitchFamily="50" charset="-128"/>
              </a:rPr>
              <a:t>アプライアンス</a:t>
            </a:r>
            <a:br>
              <a:rPr lang="en-US" altLang="ja-JP" sz="1600" b="1" dirty="0">
                <a:solidFill>
                  <a:schemeClr val="bg1"/>
                </a:solidFill>
                <a:latin typeface="Yu Gothic UI" panose="020B0500000000000000" pitchFamily="50" charset="-128"/>
                <a:ea typeface="Yu Gothic UI" panose="020B0500000000000000" pitchFamily="50" charset="-128"/>
              </a:rPr>
            </a:br>
            <a:r>
              <a:rPr lang="ja-JP" altLang="en-US" sz="1600" b="1">
                <a:solidFill>
                  <a:schemeClr val="bg1"/>
                </a:solidFill>
                <a:latin typeface="Yu Gothic UI" panose="020B0500000000000000" pitchFamily="50" charset="-128"/>
                <a:ea typeface="Yu Gothic UI" panose="020B0500000000000000" pitchFamily="50" charset="-128"/>
              </a:rPr>
              <a:t>＆ 認定ノード</a:t>
            </a:r>
            <a:endParaRPr lang="en-US" sz="2666" b="1" dirty="0">
              <a:solidFill>
                <a:schemeClr val="bg1"/>
              </a:solidFill>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5459876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8" name="Rectangle 17">
            <a:extLst>
              <a:ext uri="{FF2B5EF4-FFF2-40B4-BE49-F238E27FC236}">
                <a16:creationId xmlns:a16="http://schemas.microsoft.com/office/drawing/2014/main" id="{8D96C395-E5D7-4441-A540-4F6278FFA9C4}"/>
              </a:ext>
            </a:extLst>
          </p:cNvPr>
          <p:cNvSpPr/>
          <p:nvPr/>
        </p:nvSpPr>
        <p:spPr>
          <a:xfrm>
            <a:off x="1309471" y="1739346"/>
            <a:ext cx="7200851" cy="77187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1" lang="ja-JP" altLang="en-US" sz="2399" b="1" i="0" u="none" strike="noStrike" kern="1200" cap="none" spc="0" normalizeH="0" baseline="0" noProof="0">
                <a:ln>
                  <a:noFill/>
                </a:ln>
                <a:solidFill>
                  <a:prstClr val="white"/>
                </a:solidFill>
                <a:effectLst/>
                <a:uLnTx/>
                <a:uFillTx/>
                <a:latin typeface="Arial"/>
                <a:ea typeface="Arial" charset="0"/>
                <a:cs typeface="Arial" charset="0"/>
              </a:rPr>
              <a:t>耐環境設計</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Arial"/>
                <a:ea typeface="Arial" charset="0"/>
                <a:cs typeface="Arial" charset="0"/>
              </a:rPr>
              <a:t>動作温度：</a:t>
            </a:r>
            <a:r>
              <a:rPr kumimoji="1" lang="en-US" altLang="ja-JP" sz="1600" b="1" i="0" u="none" strike="noStrike" kern="1200" cap="none" spc="0" normalizeH="0" baseline="0" noProof="0" dirty="0">
                <a:ln>
                  <a:noFill/>
                </a:ln>
                <a:solidFill>
                  <a:prstClr val="white"/>
                </a:solidFill>
                <a:effectLst/>
                <a:uLnTx/>
                <a:uFillTx/>
                <a:latin typeface="Arial"/>
                <a:ea typeface="Arial" charset="0"/>
                <a:cs typeface="Arial" charset="0"/>
              </a:rPr>
              <a:t>0</a:t>
            </a:r>
            <a:r>
              <a:rPr kumimoji="1" lang="ja-JP" altLang="en-US" sz="1600" b="1" i="0" u="none" strike="noStrike" kern="1200" cap="none" spc="0" normalizeH="0" baseline="0" noProof="0">
                <a:ln>
                  <a:noFill/>
                </a:ln>
                <a:solidFill>
                  <a:prstClr val="white"/>
                </a:solidFill>
                <a:effectLst/>
                <a:uLnTx/>
                <a:uFillTx/>
                <a:latin typeface="Arial"/>
                <a:ea typeface="Arial" charset="0"/>
                <a:cs typeface="Arial" charset="0"/>
              </a:rPr>
              <a:t>～</a:t>
            </a:r>
            <a:r>
              <a:rPr kumimoji="1" lang="en-US" altLang="ja-JP" sz="1600" b="1" i="0" u="none" strike="noStrike" kern="1200" cap="none" spc="0" normalizeH="0" baseline="0" noProof="0" dirty="0">
                <a:ln>
                  <a:noFill/>
                </a:ln>
                <a:solidFill>
                  <a:prstClr val="white"/>
                </a:solidFill>
                <a:effectLst/>
                <a:uLnTx/>
                <a:uFillTx/>
                <a:latin typeface="Arial"/>
                <a:ea typeface="Arial" charset="0"/>
                <a:cs typeface="Arial" charset="0"/>
              </a:rPr>
              <a:t>55℃</a:t>
            </a:r>
            <a:r>
              <a:rPr kumimoji="1" lang="ja-JP" altLang="en-US" sz="1600" b="1" i="0" u="none" strike="noStrike" kern="1200" cap="none" spc="0" normalizeH="0" baseline="0" noProof="0">
                <a:ln>
                  <a:noFill/>
                </a:ln>
                <a:solidFill>
                  <a:prstClr val="white"/>
                </a:solidFill>
                <a:effectLst/>
                <a:uLnTx/>
                <a:uFillTx/>
                <a:latin typeface="Arial"/>
                <a:ea typeface="Arial" charset="0"/>
                <a:cs typeface="Arial" charset="0"/>
              </a:rPr>
              <a:t>、粉塵、衝撃・振動への耐性</a:t>
            </a:r>
          </a:p>
        </p:txBody>
      </p:sp>
      <p:sp>
        <p:nvSpPr>
          <p:cNvPr id="12" name="TextBox 11">
            <a:extLst>
              <a:ext uri="{FF2B5EF4-FFF2-40B4-BE49-F238E27FC236}">
                <a16:creationId xmlns:a16="http://schemas.microsoft.com/office/drawing/2014/main" id="{99FB53C4-349C-D24E-A8FA-9CDEFFF07591}"/>
              </a:ext>
            </a:extLst>
          </p:cNvPr>
          <p:cNvSpPr txBox="1"/>
          <p:nvPr/>
        </p:nvSpPr>
        <p:spPr>
          <a:xfrm>
            <a:off x="480648" y="440027"/>
            <a:ext cx="11865340" cy="605294"/>
          </a:xfrm>
          <a:prstGeom prst="rect">
            <a:avLst/>
          </a:prstGeom>
          <a:noFill/>
        </p:spPr>
        <p:txBody>
          <a:bodyPr wrap="square" rtlCol="0">
            <a:spAutoFit/>
          </a:bodyPr>
          <a:lstStyle>
            <a:defPPr>
              <a:defRPr lang="en-US"/>
            </a:defPPr>
            <a:lvl1pPr>
              <a:lnSpc>
                <a:spcPts val="2660"/>
              </a:lnSpc>
              <a:defRPr spc="300">
                <a:solidFill>
                  <a:srgbClr val="DD1E19"/>
                </a:solidFill>
                <a:latin typeface="Arial" charset="0"/>
                <a:ea typeface="Arial" charset="0"/>
                <a:cs typeface="Arial" charset="0"/>
              </a:defRPr>
            </a:lvl1pPr>
          </a:lstStyle>
          <a:p>
            <a:pPr marL="0" marR="0" lvl="0" indent="0" algn="l" defTabSz="914400" rtl="0" eaLnBrk="1" fontAlgn="auto" latinLnBrk="0" hangingPunct="1">
              <a:lnSpc>
                <a:spcPts val="3999"/>
              </a:lnSpc>
              <a:spcBef>
                <a:spcPts val="0"/>
              </a:spcBef>
              <a:spcAft>
                <a:spcPts val="0"/>
              </a:spcAft>
              <a:buClrTx/>
              <a:buSzTx/>
              <a:buFontTx/>
              <a:buNone/>
              <a:tabLst/>
              <a:defRPr/>
            </a:pPr>
            <a:r>
              <a:rPr kumimoji="1" lang="ja-JP" altLang="en-US" sz="3600" b="1" i="0" u="none" strike="noStrike" kern="1200" cap="none" spc="-150" normalizeH="0" baseline="0" noProof="0">
                <a:ln>
                  <a:noFill/>
                </a:ln>
                <a:solidFill>
                  <a:srgbClr val="E1251B"/>
                </a:solidFill>
                <a:effectLst/>
                <a:uLnTx/>
                <a:uFillTx/>
                <a:latin typeface="Arial"/>
                <a:cs typeface="Arial" charset="0"/>
              </a:rPr>
              <a:t>エッジワークロードに対応する</a:t>
            </a:r>
            <a:r>
              <a:rPr kumimoji="1" lang="en-US" altLang="ja-JP" sz="3600" b="1" i="0" u="none" strike="noStrike" kern="1200" cap="none" spc="-150" normalizeH="0" baseline="0" noProof="0" dirty="0">
                <a:ln>
                  <a:noFill/>
                </a:ln>
                <a:solidFill>
                  <a:srgbClr val="E1251B"/>
                </a:solidFill>
                <a:effectLst/>
                <a:uLnTx/>
                <a:uFillTx/>
                <a:latin typeface="Arial"/>
                <a:cs typeface="Arial" charset="0"/>
              </a:rPr>
              <a:t>MX1000</a:t>
            </a:r>
            <a:r>
              <a:rPr kumimoji="1" lang="ja-JP" altLang="en-US" sz="3600" b="1" i="0" u="none" strike="noStrike" kern="1200" cap="none" spc="-150" normalizeH="0" baseline="0" noProof="0">
                <a:ln>
                  <a:noFill/>
                </a:ln>
                <a:solidFill>
                  <a:srgbClr val="E1251B"/>
                </a:solidFill>
                <a:effectLst/>
                <a:uLnTx/>
                <a:uFillTx/>
                <a:latin typeface="Arial"/>
                <a:cs typeface="Arial" charset="0"/>
              </a:rPr>
              <a:t>シリーズ</a:t>
            </a:r>
            <a:endParaRPr kumimoji="1" lang="en-US" sz="3600" b="1" i="0" u="none" strike="noStrike" kern="1200" cap="none" spc="-150" normalizeH="0" baseline="0" noProof="0" dirty="0">
              <a:ln>
                <a:noFill/>
              </a:ln>
              <a:solidFill>
                <a:srgbClr val="E1251B"/>
              </a:solidFill>
              <a:effectLst/>
              <a:uLnTx/>
              <a:uFillTx/>
              <a:latin typeface="Arial"/>
              <a:cs typeface="Arial" charset="0"/>
            </a:endParaRPr>
          </a:p>
        </p:txBody>
      </p:sp>
      <p:sp>
        <p:nvSpPr>
          <p:cNvPr id="26" name="Rectangle 25">
            <a:extLst>
              <a:ext uri="{FF2B5EF4-FFF2-40B4-BE49-F238E27FC236}">
                <a16:creationId xmlns:a16="http://schemas.microsoft.com/office/drawing/2014/main" id="{6C842CA2-4F46-2044-B502-04C87E570151}"/>
              </a:ext>
            </a:extLst>
          </p:cNvPr>
          <p:cNvSpPr/>
          <p:nvPr/>
        </p:nvSpPr>
        <p:spPr>
          <a:xfrm>
            <a:off x="1309469" y="4302321"/>
            <a:ext cx="7512679" cy="77187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1" lang="en-US" altLang="ja-JP" sz="2399" b="1" i="0" u="none" strike="noStrike" kern="1200" cap="none" spc="0" normalizeH="0" baseline="0" noProof="0" dirty="0">
                <a:ln>
                  <a:noFill/>
                </a:ln>
                <a:solidFill>
                  <a:prstClr val="white"/>
                </a:solidFill>
                <a:effectLst/>
                <a:uLnTx/>
                <a:uFillTx/>
                <a:latin typeface="Arial"/>
                <a:ea typeface="Arial" charset="0"/>
                <a:cs typeface="Arial" charset="0"/>
              </a:rPr>
              <a:t>Edge</a:t>
            </a:r>
            <a:r>
              <a:rPr kumimoji="1" lang="ja-JP" altLang="en-US" sz="2399" b="1" i="0" u="none" strike="noStrike" kern="1200" cap="none" spc="0" normalizeH="0" baseline="0" noProof="0">
                <a:ln>
                  <a:noFill/>
                </a:ln>
                <a:solidFill>
                  <a:prstClr val="white"/>
                </a:solidFill>
                <a:effectLst/>
                <a:uLnTx/>
                <a:uFillTx/>
                <a:latin typeface="Arial"/>
                <a:ea typeface="Arial" charset="0"/>
                <a:cs typeface="Arial" charset="0"/>
              </a:rPr>
              <a:t>からクラウドまで</a:t>
            </a:r>
            <a:endParaRPr kumimoji="1" lang="en-US" altLang="ja-JP" sz="2399" b="1" i="0" u="none" strike="noStrike" kern="1200" cap="none" spc="0" normalizeH="0" baseline="0" noProof="0" dirty="0">
              <a:ln>
                <a:noFill/>
              </a:ln>
              <a:solidFill>
                <a:prstClr val="white"/>
              </a:solidFill>
              <a:effectLst/>
              <a:uLnTx/>
              <a:uFillTx/>
              <a:latin typeface="Arial"/>
              <a:ea typeface="Arial" charset="0"/>
              <a:cs typeface="Arial" charset="0"/>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Arial"/>
                <a:ea typeface="Arial" charset="0"/>
                <a:cs typeface="Arial" charset="0"/>
              </a:rPr>
              <a:t>リモート管理機能やハイブリッド環境に適した多彩なワークロードに対応</a:t>
            </a:r>
          </a:p>
        </p:txBody>
      </p:sp>
      <p:sp>
        <p:nvSpPr>
          <p:cNvPr id="27" name="Rectangle 26">
            <a:extLst>
              <a:ext uri="{FF2B5EF4-FFF2-40B4-BE49-F238E27FC236}">
                <a16:creationId xmlns:a16="http://schemas.microsoft.com/office/drawing/2014/main" id="{8B6E0281-F33F-8D4B-A79C-963D03AD0B5D}"/>
              </a:ext>
            </a:extLst>
          </p:cNvPr>
          <p:cNvSpPr/>
          <p:nvPr/>
        </p:nvSpPr>
        <p:spPr>
          <a:xfrm>
            <a:off x="1321072" y="3026459"/>
            <a:ext cx="5841332" cy="76431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1" lang="ja-JP" altLang="en-US" sz="2350" b="1" i="0" u="none" strike="noStrike" kern="1200" cap="none" spc="0" normalizeH="0" baseline="0" noProof="0">
                <a:ln>
                  <a:noFill/>
                </a:ln>
                <a:solidFill>
                  <a:prstClr val="white"/>
                </a:solidFill>
                <a:effectLst/>
                <a:uLnTx/>
                <a:uFillTx/>
                <a:latin typeface="Arial"/>
                <a:ea typeface="Arial" charset="0"/>
                <a:cs typeface="Arial"/>
              </a:rPr>
              <a:t>セキュリティ</a:t>
            </a:r>
            <a:endParaRPr kumimoji="1" lang="en-US" altLang="ja-JP" sz="2350" b="1" i="0" u="none" strike="noStrike" kern="1200" cap="none" spc="0" normalizeH="0" baseline="0" noProof="0" dirty="0">
              <a:ln>
                <a:noFill/>
              </a:ln>
              <a:solidFill>
                <a:prstClr val="white"/>
              </a:solidFill>
              <a:effectLst/>
              <a:uLnTx/>
              <a:uFillTx/>
              <a:latin typeface="Arial"/>
              <a:ea typeface="Arial" charset="0"/>
              <a:cs typeface="Arial"/>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Arial"/>
                <a:ea typeface="Arial" charset="0"/>
                <a:cs typeface="Arial"/>
              </a:rPr>
              <a:t>物理的・電子的セキュリティ対策、暗号化されたストレージ</a:t>
            </a:r>
            <a:endParaRPr kumimoji="1" lang="en-US" altLang="ja-JP" sz="1600" b="1" i="0" u="none" strike="noStrike" kern="1200" cap="none" spc="0" normalizeH="0" baseline="0" noProof="0" dirty="0">
              <a:ln>
                <a:noFill/>
              </a:ln>
              <a:solidFill>
                <a:prstClr val="white"/>
              </a:solidFill>
              <a:effectLst/>
              <a:uLnTx/>
              <a:uFillTx/>
              <a:latin typeface="Arial"/>
              <a:ea typeface="Arial" charset="0"/>
              <a:cs typeface="Arial"/>
            </a:endParaRPr>
          </a:p>
        </p:txBody>
      </p:sp>
      <p:pic>
        <p:nvPicPr>
          <p:cNvPr id="39" name="Picture 38" descr="A picture containing game&#10;&#10;Description automatically generated">
            <a:extLst>
              <a:ext uri="{FF2B5EF4-FFF2-40B4-BE49-F238E27FC236}">
                <a16:creationId xmlns:a16="http://schemas.microsoft.com/office/drawing/2014/main" id="{DE8DBF22-F174-E447-BBB1-7EDD154E5C31}"/>
              </a:ext>
            </a:extLst>
          </p:cNvPr>
          <p:cNvPicPr>
            <a:picLocks noChangeAspect="1"/>
          </p:cNvPicPr>
          <p:nvPr/>
        </p:nvPicPr>
        <p:blipFill>
          <a:blip r:embed="rId3"/>
          <a:stretch>
            <a:fillRect/>
          </a:stretch>
        </p:blipFill>
        <p:spPr>
          <a:xfrm>
            <a:off x="469762" y="2761936"/>
            <a:ext cx="845558" cy="910601"/>
          </a:xfrm>
          <a:prstGeom prst="rect">
            <a:avLst/>
          </a:prstGeom>
        </p:spPr>
      </p:pic>
      <p:pic>
        <p:nvPicPr>
          <p:cNvPr id="42" name="Picture 41" descr="A picture containing drawing&#10;&#10;Description automatically generated">
            <a:extLst>
              <a:ext uri="{FF2B5EF4-FFF2-40B4-BE49-F238E27FC236}">
                <a16:creationId xmlns:a16="http://schemas.microsoft.com/office/drawing/2014/main" id="{CEC18C68-56E1-454F-8C50-8B467ADB7337}"/>
              </a:ext>
            </a:extLst>
          </p:cNvPr>
          <p:cNvPicPr>
            <a:picLocks noChangeAspect="1"/>
          </p:cNvPicPr>
          <p:nvPr/>
        </p:nvPicPr>
        <p:blipFill>
          <a:blip r:embed="rId4"/>
          <a:stretch>
            <a:fillRect/>
          </a:stretch>
        </p:blipFill>
        <p:spPr>
          <a:xfrm>
            <a:off x="577790" y="1407365"/>
            <a:ext cx="839707" cy="904299"/>
          </a:xfrm>
          <a:prstGeom prst="rect">
            <a:avLst/>
          </a:prstGeom>
        </p:spPr>
      </p:pic>
      <p:pic>
        <p:nvPicPr>
          <p:cNvPr id="44" name="Picture 43" descr="A close up of a logo&#10;&#10;Description automatically generated">
            <a:extLst>
              <a:ext uri="{FF2B5EF4-FFF2-40B4-BE49-F238E27FC236}">
                <a16:creationId xmlns:a16="http://schemas.microsoft.com/office/drawing/2014/main" id="{7347D4E8-599E-1443-B638-A476684B9547}"/>
              </a:ext>
            </a:extLst>
          </p:cNvPr>
          <p:cNvPicPr>
            <a:picLocks noChangeAspect="1"/>
          </p:cNvPicPr>
          <p:nvPr/>
        </p:nvPicPr>
        <p:blipFill>
          <a:blip r:embed="rId5"/>
          <a:stretch>
            <a:fillRect/>
          </a:stretch>
        </p:blipFill>
        <p:spPr>
          <a:xfrm>
            <a:off x="438232" y="4096201"/>
            <a:ext cx="845558" cy="910601"/>
          </a:xfrm>
          <a:prstGeom prst="rect">
            <a:avLst/>
          </a:prstGeom>
        </p:spPr>
      </p:pic>
      <p:cxnSp>
        <p:nvCxnSpPr>
          <p:cNvPr id="21" name="Straight Connector 20">
            <a:extLst>
              <a:ext uri="{FF2B5EF4-FFF2-40B4-BE49-F238E27FC236}">
                <a16:creationId xmlns:a16="http://schemas.microsoft.com/office/drawing/2014/main" id="{5DDF5F52-4CAC-0641-B9FC-722F6E3CB97C}"/>
              </a:ext>
            </a:extLst>
          </p:cNvPr>
          <p:cNvCxnSpPr>
            <a:cxnSpLocks/>
          </p:cNvCxnSpPr>
          <p:nvPr/>
        </p:nvCxnSpPr>
        <p:spPr>
          <a:xfrm>
            <a:off x="1136411" y="2185845"/>
            <a:ext cx="4645961" cy="0"/>
          </a:xfrm>
          <a:prstGeom prst="line">
            <a:avLst/>
          </a:prstGeom>
          <a:ln w="12700" cap="rnd">
            <a:solidFill>
              <a:srgbClr val="3E8DDD"/>
            </a:solidFill>
            <a:tailEnd type="ova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9C23474-0EAF-F440-A15B-5B17EC8BB846}"/>
              </a:ext>
            </a:extLst>
          </p:cNvPr>
          <p:cNvCxnSpPr>
            <a:cxnSpLocks/>
          </p:cNvCxnSpPr>
          <p:nvPr/>
        </p:nvCxnSpPr>
        <p:spPr>
          <a:xfrm>
            <a:off x="1146507" y="3434554"/>
            <a:ext cx="5262483" cy="0"/>
          </a:xfrm>
          <a:prstGeom prst="line">
            <a:avLst/>
          </a:prstGeom>
          <a:ln w="12700">
            <a:solidFill>
              <a:srgbClr val="3E8DDD"/>
            </a:solidFill>
            <a:tailEnd type="ova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97BC3F-1CC7-934E-857B-A99686E77C4B}"/>
              </a:ext>
            </a:extLst>
          </p:cNvPr>
          <p:cNvCxnSpPr>
            <a:cxnSpLocks/>
          </p:cNvCxnSpPr>
          <p:nvPr/>
        </p:nvCxnSpPr>
        <p:spPr>
          <a:xfrm>
            <a:off x="1151592" y="4753529"/>
            <a:ext cx="7282796" cy="0"/>
          </a:xfrm>
          <a:prstGeom prst="line">
            <a:avLst/>
          </a:prstGeom>
          <a:ln w="12700">
            <a:solidFill>
              <a:srgbClr val="3E8DDD"/>
            </a:solidFill>
            <a:tailEnd type="oval"/>
          </a:ln>
          <a:effectLst/>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E957F98B-51D9-492B-B26E-76B3D89F1706}"/>
              </a:ext>
            </a:extLst>
          </p:cNvPr>
          <p:cNvGrpSpPr>
            <a:grpSpLocks noChangeAspect="1"/>
          </p:cNvGrpSpPr>
          <p:nvPr/>
        </p:nvGrpSpPr>
        <p:grpSpPr>
          <a:xfrm rot="16200000">
            <a:off x="11035760" y="5437462"/>
            <a:ext cx="1731586" cy="577720"/>
            <a:chOff x="547688" y="952500"/>
            <a:chExt cx="12190413" cy="4067175"/>
          </a:xfrm>
        </p:grpSpPr>
        <p:sp>
          <p:nvSpPr>
            <p:cNvPr id="35" name="Rectangle 34">
              <a:extLst>
                <a:ext uri="{FF2B5EF4-FFF2-40B4-BE49-F238E27FC236}">
                  <a16:creationId xmlns:a16="http://schemas.microsoft.com/office/drawing/2014/main" id="{64ABC7A4-FCCC-4FBE-A57A-059CA646A088}"/>
                </a:ext>
              </a:extLst>
            </p:cNvPr>
            <p:cNvSpPr>
              <a:spLocks noChangeArrowheads="1"/>
            </p:cNvSpPr>
            <p:nvPr userDrawn="1"/>
          </p:nvSpPr>
          <p:spPr bwMode="auto">
            <a:xfrm>
              <a:off x="547688" y="952500"/>
              <a:ext cx="12190413" cy="4067175"/>
            </a:xfrm>
            <a:prstGeom prst="rect">
              <a:avLst/>
            </a:prstGeom>
            <a:solidFill>
              <a:srgbClr val="46C8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endParaRPr kumimoji="1"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Freeform 53">
              <a:extLst>
                <a:ext uri="{FF2B5EF4-FFF2-40B4-BE49-F238E27FC236}">
                  <a16:creationId xmlns:a16="http://schemas.microsoft.com/office/drawing/2014/main" id="{28B4ECF9-AB9A-4CFC-9C3C-10731CA38F45}"/>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endParaRPr kumimoji="1"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Freeform 54">
              <a:extLst>
                <a:ext uri="{FF2B5EF4-FFF2-40B4-BE49-F238E27FC236}">
                  <a16:creationId xmlns:a16="http://schemas.microsoft.com/office/drawing/2014/main" id="{D2DCC9E5-D667-49ED-B749-6C8C9ADD1840}"/>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endParaRPr kumimoji="1"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8" name="Freeform 55">
              <a:extLst>
                <a:ext uri="{FF2B5EF4-FFF2-40B4-BE49-F238E27FC236}">
                  <a16:creationId xmlns:a16="http://schemas.microsoft.com/office/drawing/2014/main" id="{A4EC1533-FEC3-4B06-A8DF-7E6E0CFBA388}"/>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endParaRPr kumimoji="1"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Freeform 57">
              <a:extLst>
                <a:ext uri="{FF2B5EF4-FFF2-40B4-BE49-F238E27FC236}">
                  <a16:creationId xmlns:a16="http://schemas.microsoft.com/office/drawing/2014/main" id="{AC526B9E-02C3-4176-A7FB-2CD838E3DB6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endParaRPr kumimoji="1"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3" name="Freeform 10">
              <a:extLst>
                <a:ext uri="{FF2B5EF4-FFF2-40B4-BE49-F238E27FC236}">
                  <a16:creationId xmlns:a16="http://schemas.microsoft.com/office/drawing/2014/main" id="{EF9D2163-72F5-4FEE-AF2D-0E6C3B34F8FC}"/>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endParaRPr kumimoji="1"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5" name="Freeform 11">
              <a:extLst>
                <a:ext uri="{FF2B5EF4-FFF2-40B4-BE49-F238E27FC236}">
                  <a16:creationId xmlns:a16="http://schemas.microsoft.com/office/drawing/2014/main" id="{6D5DA005-0DDF-4775-98E8-8D1D62EE95C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1218895" rtl="0" eaLnBrk="1" fontAlgn="auto" latinLnBrk="0" hangingPunct="1">
                <a:lnSpc>
                  <a:spcPct val="100000"/>
                </a:lnSpc>
                <a:spcBef>
                  <a:spcPts val="0"/>
                </a:spcBef>
                <a:spcAft>
                  <a:spcPts val="0"/>
                </a:spcAft>
                <a:buClr>
                  <a:srgbClr val="000000"/>
                </a:buClr>
                <a:buSzTx/>
                <a:buFontTx/>
                <a:buNone/>
                <a:tabLst/>
                <a:defRPr/>
              </a:pPr>
              <a:endParaRPr kumimoji="1"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40" name="テキスト ボックス 39">
            <a:extLst>
              <a:ext uri="{FF2B5EF4-FFF2-40B4-BE49-F238E27FC236}">
                <a16:creationId xmlns:a16="http://schemas.microsoft.com/office/drawing/2014/main" id="{5E27B246-548A-4F09-BA49-F236B207CDC5}"/>
              </a:ext>
            </a:extLst>
          </p:cNvPr>
          <p:cNvSpPr txBox="1"/>
          <p:nvPr/>
        </p:nvSpPr>
        <p:spPr>
          <a:xfrm>
            <a:off x="6207857" y="1158296"/>
            <a:ext cx="732938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1700"/>
              </a:spcBef>
              <a:spcAft>
                <a:spcPts val="0"/>
              </a:spcAft>
              <a:buClrTx/>
              <a:buSzTx/>
              <a:buFontTx/>
              <a:buNone/>
              <a:tabLst/>
              <a:defRPr/>
            </a:pPr>
            <a:r>
              <a:rPr kumimoji="1" lang="en-US" altLang="ja-JP" sz="2000" b="0" i="1" u="none" strike="noStrike" kern="1200" cap="none" spc="0" normalizeH="0" baseline="0" noProof="0" dirty="0">
                <a:ln>
                  <a:noFill/>
                </a:ln>
                <a:solidFill>
                  <a:srgbClr val="9CEBFF"/>
                </a:solidFill>
                <a:effectLst/>
                <a:uLnTx/>
                <a:uFillTx/>
                <a:latin typeface="Arial"/>
                <a:ea typeface="ＭＳ Ｐゴシック" panose="020B0600070205080204" pitchFamily="50" charset="-128"/>
                <a:cs typeface="+mn-cs"/>
              </a:rPr>
              <a:t>Microsoft Azure</a:t>
            </a:r>
            <a:r>
              <a:rPr kumimoji="1" lang="ja-JP" altLang="en-US" sz="2000" b="0" i="1" u="none" strike="noStrike" kern="1200" cap="none" spc="0" normalizeH="0" baseline="0" noProof="0">
                <a:ln>
                  <a:noFill/>
                </a:ln>
                <a:solidFill>
                  <a:srgbClr val="9CEBFF"/>
                </a:solidFill>
                <a:effectLst/>
                <a:uLnTx/>
                <a:uFillTx/>
                <a:latin typeface="Arial"/>
                <a:ea typeface="ＭＳ Ｐゴシック" panose="020B0600070205080204" pitchFamily="50" charset="-128"/>
                <a:cs typeface="+mn-cs"/>
              </a:rPr>
              <a:t>と</a:t>
            </a:r>
            <a:r>
              <a:rPr kumimoji="1" lang="en-US" altLang="ja-JP" sz="2000" b="0" i="1" u="none" strike="noStrike" kern="1200" cap="none" spc="0" normalizeH="0" baseline="0" noProof="0" dirty="0">
                <a:ln>
                  <a:noFill/>
                </a:ln>
                <a:solidFill>
                  <a:srgbClr val="9CEBFF"/>
                </a:solidFill>
                <a:effectLst/>
                <a:uLnTx/>
                <a:uFillTx/>
                <a:latin typeface="Arial"/>
                <a:ea typeface="ＭＳ Ｐゴシック" panose="020B0600070205080204" pitchFamily="50" charset="-128"/>
                <a:cs typeface="+mn-cs"/>
              </a:rPr>
              <a:t>Edge-Cloud </a:t>
            </a:r>
            <a:r>
              <a:rPr kumimoji="1" lang="ja-JP" altLang="en-US" sz="2000" b="0" i="1" u="none" strike="noStrike" kern="1200" cap="none" spc="0" normalizeH="0" baseline="0" noProof="0">
                <a:ln>
                  <a:noFill/>
                </a:ln>
                <a:solidFill>
                  <a:srgbClr val="9CEBFF"/>
                </a:solidFill>
                <a:effectLst/>
                <a:uLnTx/>
                <a:uFillTx/>
                <a:latin typeface="Arial"/>
                <a:ea typeface="ＭＳ Ｐゴシック" panose="020B0600070205080204" pitchFamily="50" charset="-128"/>
                <a:cs typeface="+mn-cs"/>
              </a:rPr>
              <a:t>インテグレーション</a:t>
            </a:r>
          </a:p>
        </p:txBody>
      </p:sp>
      <p:sp>
        <p:nvSpPr>
          <p:cNvPr id="32" name="TextBox 56">
            <a:extLst>
              <a:ext uri="{FF2B5EF4-FFF2-40B4-BE49-F238E27FC236}">
                <a16:creationId xmlns:a16="http://schemas.microsoft.com/office/drawing/2014/main" id="{2F573B66-4504-41C6-8041-7C29F1532D80}"/>
              </a:ext>
            </a:extLst>
          </p:cNvPr>
          <p:cNvSpPr txBox="1"/>
          <p:nvPr/>
        </p:nvSpPr>
        <p:spPr>
          <a:xfrm>
            <a:off x="2397510" y="5741910"/>
            <a:ext cx="6575505" cy="400110"/>
          </a:xfrm>
          <a:prstGeom prst="rect">
            <a:avLst/>
          </a:prstGeom>
          <a:noFill/>
        </p:spPr>
        <p:txBody>
          <a:bodyPr wrap="square" rtlCol="0">
            <a:spAutoFit/>
          </a:bodyPr>
          <a:lstStyle/>
          <a:p>
            <a:pPr marL="0" marR="0" lvl="0" indent="0" algn="ctr" defTabSz="913897"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Arial" pitchFamily="34" charset="0"/>
                <a:ea typeface="+mn-ea"/>
                <a:cs typeface="Arial" pitchFamily="34" charset="0"/>
              </a:rPr>
              <a:t>工場や倉庫、店舗などあらゆる場所へ設置可能</a:t>
            </a:r>
            <a:endParaRPr kumimoji="1"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9" name="Rectangle 37">
            <a:extLst>
              <a:ext uri="{FF2B5EF4-FFF2-40B4-BE49-F238E27FC236}">
                <a16:creationId xmlns:a16="http://schemas.microsoft.com/office/drawing/2014/main" id="{8ACA5FDB-3430-4FDA-AF5B-65A27230F700}"/>
              </a:ext>
            </a:extLst>
          </p:cNvPr>
          <p:cNvSpPr/>
          <p:nvPr/>
        </p:nvSpPr>
        <p:spPr>
          <a:xfrm>
            <a:off x="2196792" y="5430504"/>
            <a:ext cx="6903652" cy="269199"/>
          </a:xfrm>
          <a:prstGeom prst="rect">
            <a:avLst/>
          </a:prstGeom>
          <a:solidFill>
            <a:srgbClr val="00B0F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lIns="182832" tIns="182832" rIns="182832" bIns="182832" rtlCol="0" anchor="ctr"/>
          <a:lstStyle/>
          <a:p>
            <a:pPr marL="0" marR="0" lvl="0" indent="0" algn="ctr" defTabSz="1218621"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エッジのために作られた専用機</a:t>
            </a:r>
            <a:endParaRPr kumimoji="1" lang="en-US" sz="1600" b="1" i="0" u="none" strike="noStrike" kern="1200" cap="none" spc="0" normalizeH="0" baseline="0" noProof="0" dirty="0">
              <a:ln>
                <a:noFill/>
              </a:ln>
              <a:solidFill>
                <a:srgbClr val="000000"/>
              </a:solidFill>
              <a:effectLst/>
              <a:uLnTx/>
              <a:uFillTx/>
              <a:latin typeface="+mn-lt"/>
              <a:ea typeface="+mn-ea"/>
              <a:cs typeface="+mn-cs"/>
            </a:endParaRPr>
          </a:p>
        </p:txBody>
      </p:sp>
      <p:grpSp>
        <p:nvGrpSpPr>
          <p:cNvPr id="2" name="グループ化 1">
            <a:extLst>
              <a:ext uri="{FF2B5EF4-FFF2-40B4-BE49-F238E27FC236}">
                <a16:creationId xmlns:a16="http://schemas.microsoft.com/office/drawing/2014/main" id="{71A42DC9-9F6F-4C8B-400B-8504286125F4}"/>
              </a:ext>
            </a:extLst>
          </p:cNvPr>
          <p:cNvGrpSpPr/>
          <p:nvPr/>
        </p:nvGrpSpPr>
        <p:grpSpPr>
          <a:xfrm>
            <a:off x="8176364" y="2093384"/>
            <a:ext cx="4397968" cy="2493474"/>
            <a:chOff x="-4912690" y="228906"/>
            <a:chExt cx="8058069" cy="5042603"/>
          </a:xfrm>
        </p:grpSpPr>
        <p:pic>
          <p:nvPicPr>
            <p:cNvPr id="3" name="Picture 4">
              <a:extLst>
                <a:ext uri="{FF2B5EF4-FFF2-40B4-BE49-F238E27FC236}">
                  <a16:creationId xmlns:a16="http://schemas.microsoft.com/office/drawing/2014/main" id="{7B093BF4-9883-C57E-66FD-39A99851CA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4619" y="1137662"/>
              <a:ext cx="7619998" cy="41338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4457C48B-E095-FAB2-2788-3B2C19FA48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2690" y="228906"/>
              <a:ext cx="7619996" cy="413385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タイトル 1">
            <a:extLst>
              <a:ext uri="{FF2B5EF4-FFF2-40B4-BE49-F238E27FC236}">
                <a16:creationId xmlns:a16="http://schemas.microsoft.com/office/drawing/2014/main" id="{E28D6066-5E9F-F944-3634-2CBCEAD2FEC8}"/>
              </a:ext>
            </a:extLst>
          </p:cNvPr>
          <p:cNvSpPr txBox="1">
            <a:spLocks/>
          </p:cNvSpPr>
          <p:nvPr/>
        </p:nvSpPr>
        <p:spPr bwMode="auto">
          <a:xfrm>
            <a:off x="6829425" y="1673980"/>
            <a:ext cx="6086244" cy="552737"/>
          </a:xfrm>
          <a:prstGeom prst="rect">
            <a:avLst/>
          </a:prstGeom>
          <a:noFill/>
          <a:ln w="9525">
            <a:noFill/>
            <a:miter lim="800000"/>
            <a:headEnd/>
            <a:tailEnd/>
          </a:ln>
        </p:spPr>
        <p:txBody>
          <a:bodyPr vert="horz" wrap="square" lIns="121888" tIns="0" rIns="121888" bIns="0" numCol="1" anchor="t" anchorCtr="0" compatLnSpc="1">
            <a:prstTxWarp prst="textNoShape">
              <a:avLst/>
            </a:prstTxWarp>
          </a:bodyPr>
          <a:lstStyle>
            <a:lvl1pPr algn="l" rtl="0" eaLnBrk="1" fontAlgn="base" hangingPunct="1">
              <a:spcBef>
                <a:spcPct val="0"/>
              </a:spcBef>
              <a:spcAft>
                <a:spcPct val="0"/>
              </a:spcAft>
              <a:defRPr kumimoji="1" sz="3600" b="1">
                <a:solidFill>
                  <a:schemeClr val="tx2"/>
                </a:solidFill>
                <a:latin typeface="メイリオ" panose="020B0604030504040204" pitchFamily="50" charset="-128"/>
                <a:ea typeface="メイリオ" panose="020B0604030504040204" pitchFamily="50" charset="-128"/>
                <a:cs typeface="メイリオ" panose="020B0604030504040204" pitchFamily="50" charset="-128"/>
              </a:defRPr>
            </a:lvl1pPr>
            <a:lvl2pPr algn="l" rtl="0" eaLnBrk="1" fontAlgn="base" hangingPunct="1">
              <a:spcBef>
                <a:spcPct val="0"/>
              </a:spcBef>
              <a:spcAft>
                <a:spcPct val="0"/>
              </a:spcAft>
              <a:defRPr kumimoji="1" sz="2400">
                <a:solidFill>
                  <a:schemeClr val="tx2"/>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400">
                <a:solidFill>
                  <a:schemeClr val="tx2"/>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400">
                <a:solidFill>
                  <a:schemeClr val="tx2"/>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400">
                <a:solidFill>
                  <a:schemeClr val="tx2"/>
                </a:solidFill>
                <a:latin typeface="HGP創英角ｺﾞｼｯｸUB" pitchFamily="50" charset="-128"/>
                <a:ea typeface="HGP創英角ｺﾞｼｯｸUB" pitchFamily="50" charset="-128"/>
              </a:defRPr>
            </a:lvl5pPr>
            <a:lvl6pPr marL="457212" algn="l" rtl="0" eaLnBrk="1" fontAlgn="base" hangingPunct="1">
              <a:spcBef>
                <a:spcPct val="0"/>
              </a:spcBef>
              <a:spcAft>
                <a:spcPct val="0"/>
              </a:spcAft>
              <a:defRPr kumimoji="1" sz="2400">
                <a:solidFill>
                  <a:schemeClr val="tx2"/>
                </a:solidFill>
                <a:latin typeface="HGP創英角ｺﾞｼｯｸUB" pitchFamily="50" charset="-128"/>
                <a:ea typeface="HGP創英角ｺﾞｼｯｸUB" pitchFamily="50" charset="-128"/>
              </a:defRPr>
            </a:lvl6pPr>
            <a:lvl7pPr marL="914423" algn="l" rtl="0" eaLnBrk="1" fontAlgn="base" hangingPunct="1">
              <a:spcBef>
                <a:spcPct val="0"/>
              </a:spcBef>
              <a:spcAft>
                <a:spcPct val="0"/>
              </a:spcAft>
              <a:defRPr kumimoji="1" sz="2400">
                <a:solidFill>
                  <a:schemeClr val="tx2"/>
                </a:solidFill>
                <a:latin typeface="HGP創英角ｺﾞｼｯｸUB" pitchFamily="50" charset="-128"/>
                <a:ea typeface="HGP創英角ｺﾞｼｯｸUB" pitchFamily="50" charset="-128"/>
              </a:defRPr>
            </a:lvl7pPr>
            <a:lvl8pPr marL="1371634" algn="l" rtl="0" eaLnBrk="1" fontAlgn="base" hangingPunct="1">
              <a:spcBef>
                <a:spcPct val="0"/>
              </a:spcBef>
              <a:spcAft>
                <a:spcPct val="0"/>
              </a:spcAft>
              <a:defRPr kumimoji="1" sz="2400">
                <a:solidFill>
                  <a:schemeClr val="tx2"/>
                </a:solidFill>
                <a:latin typeface="HGP創英角ｺﾞｼｯｸUB" pitchFamily="50" charset="-128"/>
                <a:ea typeface="HGP創英角ｺﾞｼｯｸUB" pitchFamily="50" charset="-128"/>
              </a:defRPr>
            </a:lvl8pPr>
            <a:lvl9pPr marL="1828846" algn="l" rtl="0" eaLnBrk="1" fontAlgn="base" hangingPunct="1">
              <a:spcBef>
                <a:spcPct val="0"/>
              </a:spcBef>
              <a:spcAft>
                <a:spcPct val="0"/>
              </a:spcAft>
              <a:defRPr kumimoji="1" sz="2400">
                <a:solidFill>
                  <a:schemeClr val="tx2"/>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0" cap="none" spc="0" normalizeH="0" baseline="0" noProof="0" dirty="0">
                <a:ln>
                  <a:noFill/>
                </a:ln>
                <a:solidFill>
                  <a:srgbClr val="000000"/>
                </a:solidFill>
                <a:effectLst>
                  <a:glow rad="139700">
                    <a:srgbClr val="FFFFFF">
                      <a:alpha val="97000"/>
                    </a:srgbClr>
                  </a:glow>
                </a:effectLst>
                <a:uLnTx/>
                <a:uFillTx/>
                <a:latin typeface="Meiryo" panose="020B0604030504040204" pitchFamily="34" charset="-128"/>
                <a:ea typeface="Meiryo" panose="020B0604030504040204" pitchFamily="34" charset="-128"/>
              </a:rPr>
              <a:t>Azure Stack HCI </a:t>
            </a:r>
            <a:r>
              <a:rPr kumimoji="1" lang="ja-JP" altLang="en-US" sz="2000" b="1" i="0" u="none" strike="noStrike" kern="0" cap="none" spc="0" normalizeH="0" baseline="0" noProof="0">
                <a:ln>
                  <a:noFill/>
                </a:ln>
                <a:solidFill>
                  <a:srgbClr val="000000"/>
                </a:solidFill>
                <a:effectLst>
                  <a:glow rad="139700">
                    <a:srgbClr val="FFFFFF">
                      <a:alpha val="97000"/>
                    </a:srgbClr>
                  </a:glow>
                </a:effectLst>
                <a:uLnTx/>
                <a:uFillTx/>
                <a:latin typeface="Meiryo" panose="020B0604030504040204" pitchFamily="34" charset="-128"/>
                <a:ea typeface="Meiryo" panose="020B0604030504040204" pitchFamily="34" charset="-128"/>
              </a:rPr>
              <a:t>ソリューション</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0" cap="none" spc="0" normalizeH="0" baseline="0" noProof="0" dirty="0">
                <a:ln>
                  <a:noFill/>
                </a:ln>
                <a:solidFill>
                  <a:srgbClr val="000000"/>
                </a:solidFill>
                <a:effectLst>
                  <a:glow rad="139700">
                    <a:srgbClr val="FFFFFF">
                      <a:alpha val="97000"/>
                    </a:srgbClr>
                  </a:glow>
                </a:effectLst>
                <a:uLnTx/>
                <a:uFillTx/>
                <a:latin typeface="Meiryo" panose="020B0604030504040204" pitchFamily="34" charset="-128"/>
                <a:ea typeface="Meiryo" panose="020B0604030504040204" pitchFamily="34" charset="-128"/>
              </a:rPr>
              <a:t>ThinkAgile MX 1000 </a:t>
            </a:r>
            <a:r>
              <a:rPr kumimoji="1" lang="ja-JP" altLang="en-US" sz="2000" b="1" i="0" u="none" strike="noStrike" kern="0" cap="none" spc="0" normalizeH="0" baseline="0" noProof="0">
                <a:ln>
                  <a:noFill/>
                </a:ln>
                <a:solidFill>
                  <a:srgbClr val="000000"/>
                </a:solidFill>
                <a:effectLst>
                  <a:glow rad="139700">
                    <a:srgbClr val="FFFFFF">
                      <a:alpha val="97000"/>
                    </a:srgbClr>
                  </a:glow>
                </a:effectLst>
                <a:uLnTx/>
                <a:uFillTx/>
                <a:latin typeface="Meiryo" panose="020B0604030504040204" pitchFamily="34" charset="-128"/>
                <a:ea typeface="Meiryo" panose="020B0604030504040204" pitchFamily="34" charset="-128"/>
              </a:rPr>
              <a:t>シリーズ</a:t>
            </a:r>
            <a:endParaRPr kumimoji="1" lang="ja-JP" altLang="en-US" sz="1800" b="1" i="0" u="none" strike="noStrike" kern="1200" cap="none" spc="0" normalizeH="0" baseline="0" noProof="0">
              <a:ln>
                <a:noFill/>
              </a:ln>
              <a:solidFill>
                <a:srgbClr val="000000"/>
              </a:solidFill>
              <a:effectLst>
                <a:glow rad="139700">
                  <a:srgbClr val="FFFFFF">
                    <a:alpha val="97000"/>
                  </a:srgbClr>
                </a:glow>
              </a:effectLst>
              <a:uLnTx/>
              <a:uFillTx/>
              <a:latin typeface="Meiryo" panose="020B0604030504040204" pitchFamily="34" charset="-128"/>
              <a:ea typeface="Meiryo" panose="020B0604030504040204" pitchFamily="34" charset="-128"/>
            </a:endParaRPr>
          </a:p>
        </p:txBody>
      </p:sp>
      <p:sp>
        <p:nvSpPr>
          <p:cNvPr id="6" name="Slide Number Placeholder 1">
            <a:extLst>
              <a:ext uri="{FF2B5EF4-FFF2-40B4-BE49-F238E27FC236}">
                <a16:creationId xmlns:a16="http://schemas.microsoft.com/office/drawing/2014/main" id="{D1F70773-E767-88D4-1EA0-7F948CE6A3C1}"/>
              </a:ext>
            </a:extLst>
          </p:cNvPr>
          <p:cNvSpPr txBox="1">
            <a:spLocks/>
          </p:cNvSpPr>
          <p:nvPr/>
        </p:nvSpPr>
        <p:spPr>
          <a:xfrm>
            <a:off x="11749913" y="6641005"/>
            <a:ext cx="438912" cy="155448"/>
          </a:xfrm>
          <a:prstGeom prst="rect">
            <a:avLst/>
          </a:prstGeom>
        </p:spPr>
        <p:txBody>
          <a:bodyPr vert="horz" lIns="0" tIns="0" rIns="0" bIns="0" rtlCol="0" anchor="ctr"/>
          <a:lstStyle>
            <a:defPPr>
              <a:defRPr lang="en-US"/>
            </a:defPPr>
            <a:lvl1pPr marL="0" algn="ctr" defTabSz="1218987" rtl="0" eaLnBrk="1" latinLnBrk="0" hangingPunct="1">
              <a:defRPr kumimoji="1"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a:lstStyle>
          <a:p>
            <a:fld id="{6D22F896-40B5-4ADD-8801-0D06FADFA095}" type="slidenum">
              <a:rPr lang="en-US" smtClean="0">
                <a:solidFill>
                  <a:schemeClr val="bg1"/>
                </a:solidFill>
              </a:rPr>
              <a:pPr/>
              <a:t>10</a:t>
            </a:fld>
            <a:endParaRPr lang="en-US" dirty="0">
              <a:solidFill>
                <a:schemeClr val="bg1"/>
              </a:solidFill>
            </a:endParaRPr>
          </a:p>
        </p:txBody>
      </p:sp>
    </p:spTree>
    <p:extLst>
      <p:ext uri="{BB962C8B-B14F-4D97-AF65-F5344CB8AC3E}">
        <p14:creationId xmlns:p14="http://schemas.microsoft.com/office/powerpoint/2010/main" val="274318241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42083229-B7B1-B51A-9CE1-1BD887A7A46C}"/>
              </a:ext>
            </a:extLst>
          </p:cNvPr>
          <p:cNvSpPr>
            <a:spLocks noGrp="1"/>
          </p:cNvSpPr>
          <p:nvPr>
            <p:ph type="title"/>
          </p:nvPr>
        </p:nvSpPr>
        <p:spPr>
          <a:xfrm>
            <a:off x="481831" y="442528"/>
            <a:ext cx="10670780" cy="418576"/>
          </a:xfrm>
        </p:spPr>
        <p:txBody>
          <a:bodyPr/>
          <a:lstStyle/>
          <a:p>
            <a:r>
              <a:rPr lang="en-US" altLang="ja-JP" sz="3600" dirty="0">
                <a:latin typeface="+mj-lt"/>
                <a:ea typeface="+mj-ea"/>
              </a:rPr>
              <a:t>ThinkAgile V3</a:t>
            </a:r>
            <a:r>
              <a:rPr lang="en-US" altLang="ja-JP" sz="3600" dirty="0">
                <a:latin typeface="+mj-ea"/>
                <a:ea typeface="+mj-ea"/>
              </a:rPr>
              <a:t> </a:t>
            </a:r>
            <a:r>
              <a:rPr lang="ja-JP" altLang="en-US" sz="3600">
                <a:latin typeface="+mj-ea"/>
                <a:ea typeface="+mj-ea"/>
              </a:rPr>
              <a:t>サーバーのアップデート　</a:t>
            </a:r>
          </a:p>
        </p:txBody>
      </p:sp>
      <p:sp>
        <p:nvSpPr>
          <p:cNvPr id="7" name="テキスト ボックス 6">
            <a:extLst>
              <a:ext uri="{FF2B5EF4-FFF2-40B4-BE49-F238E27FC236}">
                <a16:creationId xmlns:a16="http://schemas.microsoft.com/office/drawing/2014/main" id="{10412A17-EAAC-C3F8-9429-70821F11D485}"/>
              </a:ext>
            </a:extLst>
          </p:cNvPr>
          <p:cNvSpPr txBox="1"/>
          <p:nvPr/>
        </p:nvSpPr>
        <p:spPr>
          <a:xfrm>
            <a:off x="415694" y="1620515"/>
            <a:ext cx="9115395" cy="523084"/>
          </a:xfrm>
          <a:prstGeom prst="rect">
            <a:avLst/>
          </a:prstGeom>
          <a:noFill/>
        </p:spPr>
        <p:txBody>
          <a:bodyPr wrap="square">
            <a:spAutoFit/>
          </a:bodyPr>
          <a:lstStyle/>
          <a:p>
            <a:pPr defTabSz="913852"/>
            <a:r>
              <a:rPr lang="ja-JP" altLang="en-US" sz="1400">
                <a:solidFill>
                  <a:prstClr val="white"/>
                </a:solidFill>
                <a:latin typeface="Meiryo UI" panose="020B0604030504040204" pitchFamily="50" charset="-128"/>
                <a:ea typeface="Meiryo UI" panose="020B0604030504040204" pitchFamily="50" charset="-128"/>
              </a:rPr>
              <a:t>最新の</a:t>
            </a:r>
            <a:r>
              <a:rPr lang="en-US" altLang="ja-JP" sz="1400" dirty="0">
                <a:solidFill>
                  <a:prstClr val="white"/>
                </a:solidFill>
                <a:latin typeface="Meiryo UI" panose="020B0604030504040204" pitchFamily="50" charset="-128"/>
                <a:ea typeface="Meiryo UI" panose="020B0604030504040204" pitchFamily="50" charset="-128"/>
              </a:rPr>
              <a:t>CPU</a:t>
            </a:r>
            <a:r>
              <a:rPr lang="ja-JP" altLang="en-US" sz="1400">
                <a:solidFill>
                  <a:prstClr val="white"/>
                </a:solidFill>
                <a:latin typeface="Meiryo UI" panose="020B0604030504040204" pitchFamily="50" charset="-128"/>
                <a:ea typeface="Meiryo UI" panose="020B0604030504040204" pitchFamily="50" charset="-128"/>
              </a:rPr>
              <a:t>、DDR5メモリー、PCIe Gen 5の追加により、ThinkAgile </a:t>
            </a:r>
            <a:r>
              <a:rPr lang="en-US" altLang="ja-JP" sz="1400" dirty="0">
                <a:solidFill>
                  <a:prstClr val="white"/>
                </a:solidFill>
                <a:latin typeface="Meiryo UI" panose="020B0604030504040204" pitchFamily="50" charset="-128"/>
                <a:ea typeface="Meiryo UI" panose="020B0604030504040204" pitchFamily="50" charset="-128"/>
              </a:rPr>
              <a:t>M</a:t>
            </a:r>
            <a:r>
              <a:rPr lang="ja-JP" altLang="en-US" sz="1400">
                <a:solidFill>
                  <a:prstClr val="white"/>
                </a:solidFill>
                <a:latin typeface="Meiryo UI" panose="020B0604030504040204" pitchFamily="50" charset="-128"/>
                <a:ea typeface="Meiryo UI" panose="020B0604030504040204" pitchFamily="50" charset="-128"/>
              </a:rPr>
              <a:t>X V3 HCIシステムは性能、帯域、速度が向上</a:t>
            </a:r>
          </a:p>
          <a:p>
            <a:pPr defTabSz="913852"/>
            <a:endParaRPr lang="ja-JP" altLang="en-US" sz="1400">
              <a:solidFill>
                <a:prstClr val="white"/>
              </a:solidFill>
              <a:latin typeface="Meiryo UI" panose="020B0604030504040204" pitchFamily="50" charset="-128"/>
              <a:ea typeface="Meiryo UI" panose="020B0604030504040204" pitchFamily="50" charset="-128"/>
            </a:endParaRPr>
          </a:p>
        </p:txBody>
      </p:sp>
      <p:sp>
        <p:nvSpPr>
          <p:cNvPr id="8" name="TextBox 9">
            <a:extLst>
              <a:ext uri="{FF2B5EF4-FFF2-40B4-BE49-F238E27FC236}">
                <a16:creationId xmlns:a16="http://schemas.microsoft.com/office/drawing/2014/main" id="{9AFE6B9C-4B52-68BC-C4B0-EEBD325EB054}"/>
              </a:ext>
            </a:extLst>
          </p:cNvPr>
          <p:cNvSpPr txBox="1"/>
          <p:nvPr/>
        </p:nvSpPr>
        <p:spPr>
          <a:xfrm>
            <a:off x="7604741" y="3334645"/>
            <a:ext cx="3860775" cy="733054"/>
          </a:xfrm>
          <a:prstGeom prst="rect">
            <a:avLst/>
          </a:prstGeom>
          <a:solidFill>
            <a:schemeClr val="accent2"/>
          </a:solidFill>
        </p:spPr>
        <p:txBody>
          <a:bodyPr wrap="square" lIns="182784" tIns="182784" rIns="182784" bIns="182784" rtlCol="0">
            <a:spAutoFit/>
          </a:bodyPr>
          <a:lstStyle/>
          <a:p>
            <a:pPr algn="ctr" defTabSz="913852">
              <a:defRPr/>
            </a:pPr>
            <a:r>
              <a:rPr lang="ja-JP" altLang="en-US" sz="2398" b="1">
                <a:solidFill>
                  <a:srgbClr val="D5EDFF"/>
                </a:solidFill>
                <a:latin typeface="Meiryo UI" panose="020B0604030504040204" pitchFamily="50" charset="-128"/>
                <a:ea typeface="Meiryo UI" panose="020B0604030504040204" pitchFamily="50" charset="-128"/>
                <a:cs typeface="Segoe UI" panose="020B0502040204020203" pitchFamily="34" charset="0"/>
              </a:rPr>
              <a:t>効率を最大化</a:t>
            </a:r>
            <a:endParaRPr lang="en-US" sz="2398" b="1" dirty="0">
              <a:solidFill>
                <a:srgbClr val="D5EDFF"/>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9" name="TextBox 9">
            <a:extLst>
              <a:ext uri="{FF2B5EF4-FFF2-40B4-BE49-F238E27FC236}">
                <a16:creationId xmlns:a16="http://schemas.microsoft.com/office/drawing/2014/main" id="{00000CD2-7172-28BB-C502-863982D8DD9A}"/>
              </a:ext>
            </a:extLst>
          </p:cNvPr>
          <p:cNvSpPr txBox="1"/>
          <p:nvPr/>
        </p:nvSpPr>
        <p:spPr>
          <a:xfrm>
            <a:off x="7604741" y="2267177"/>
            <a:ext cx="3860775" cy="738247"/>
          </a:xfrm>
          <a:prstGeom prst="rect">
            <a:avLst/>
          </a:prstGeom>
          <a:solidFill>
            <a:schemeClr val="accent2"/>
          </a:solidFill>
        </p:spPr>
        <p:txBody>
          <a:bodyPr wrap="square" lIns="182784" tIns="182784" rIns="182784" bIns="182784" rtlCol="0">
            <a:spAutoFit/>
          </a:bodyPr>
          <a:lstStyle/>
          <a:p>
            <a:pPr algn="ctr" defTabSz="913852">
              <a:defRPr/>
            </a:pPr>
            <a:r>
              <a:rPr lang="ja-JP" altLang="en-US" sz="2398" b="1">
                <a:solidFill>
                  <a:srgbClr val="D5EDFF"/>
                </a:solidFill>
                <a:latin typeface="Meiryo UI" panose="020B0604030504040204" pitchFamily="50" charset="-128"/>
                <a:ea typeface="Meiryo UI" panose="020B0604030504040204" pitchFamily="50" charset="-128"/>
                <a:cs typeface="Segoe UI" panose="020B0502040204020203" pitchFamily="34" charset="0"/>
              </a:rPr>
              <a:t>パフォーマンスの向上</a:t>
            </a:r>
            <a:endParaRPr lang="en-US" sz="2398" b="1" dirty="0">
              <a:solidFill>
                <a:srgbClr val="D5EDFF"/>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10" name="Rectangle 32">
            <a:extLst>
              <a:ext uri="{FF2B5EF4-FFF2-40B4-BE49-F238E27FC236}">
                <a16:creationId xmlns:a16="http://schemas.microsoft.com/office/drawing/2014/main" id="{E98A0950-3E3B-5E6B-5659-8E7D21AD77AC}"/>
              </a:ext>
            </a:extLst>
          </p:cNvPr>
          <p:cNvSpPr/>
          <p:nvPr/>
        </p:nvSpPr>
        <p:spPr>
          <a:xfrm>
            <a:off x="415693" y="1251827"/>
            <a:ext cx="7735449" cy="399909"/>
          </a:xfrm>
          <a:prstGeom prst="rect">
            <a:avLst/>
          </a:prstGeom>
          <a:noFill/>
        </p:spPr>
        <p:txBody>
          <a:bodyPr wrap="square" lIns="91320" tIns="45660" rIns="91320" bIns="45660">
            <a:spAutoFit/>
          </a:bodyPr>
          <a:lstStyle/>
          <a:p>
            <a:pPr defTabSz="1217160"/>
            <a:r>
              <a:rPr lang="ja-JP" altLang="en-US" sz="1999" dirty="0">
                <a:ln w="12700">
                  <a:solidFill>
                    <a:srgbClr val="C9D0F0"/>
                  </a:solidFill>
                  <a:prstDash val="solid"/>
                </a:ln>
                <a:solidFill>
                  <a:prstClr val="white"/>
                </a:solidFill>
                <a:latin typeface="Meiryo UI" panose="020B0604030504040204" pitchFamily="50" charset="-128"/>
                <a:ea typeface="Meiryo UI" panose="020B0604030504040204" pitchFamily="50" charset="-128"/>
              </a:rPr>
              <a:t>最新の第</a:t>
            </a:r>
            <a:r>
              <a:rPr lang="en-US" altLang="ja-JP" sz="1999" dirty="0">
                <a:ln w="12700">
                  <a:solidFill>
                    <a:srgbClr val="C9D0F0"/>
                  </a:solidFill>
                  <a:prstDash val="solid"/>
                </a:ln>
                <a:solidFill>
                  <a:prstClr val="white"/>
                </a:solidFill>
                <a:latin typeface="Meiryo UI" panose="020B0604030504040204" pitchFamily="50" charset="-128"/>
                <a:ea typeface="Meiryo UI" panose="020B0604030504040204" pitchFamily="50" charset="-128"/>
              </a:rPr>
              <a:t>5</a:t>
            </a:r>
            <a:r>
              <a:rPr lang="ja-JP" altLang="en-US" sz="1999" dirty="0">
                <a:ln w="12700">
                  <a:solidFill>
                    <a:srgbClr val="C9D0F0"/>
                  </a:solidFill>
                  <a:prstDash val="solid"/>
                </a:ln>
                <a:solidFill>
                  <a:prstClr val="white"/>
                </a:solidFill>
                <a:latin typeface="Meiryo UI" panose="020B0604030504040204" pitchFamily="50" charset="-128"/>
                <a:ea typeface="Meiryo UI" panose="020B0604030504040204" pitchFamily="50" charset="-128"/>
              </a:rPr>
              <a:t>世代インテル</a:t>
            </a:r>
            <a:r>
              <a:rPr lang="en-US" altLang="ja-JP" sz="1999" dirty="0">
                <a:ln w="12700">
                  <a:solidFill>
                    <a:srgbClr val="C9D0F0"/>
                  </a:solidFill>
                  <a:prstDash val="solid"/>
                </a:ln>
                <a:solidFill>
                  <a:prstClr val="white"/>
                </a:solidFill>
                <a:latin typeface="Meiryo UI" panose="020B0604030504040204" pitchFamily="50" charset="-128"/>
                <a:ea typeface="Meiryo UI" panose="020B0604030504040204" pitchFamily="50" charset="-128"/>
              </a:rPr>
              <a:t>® Xeon® </a:t>
            </a:r>
            <a:r>
              <a:rPr lang="ja-JP" altLang="en-US" sz="1999" dirty="0">
                <a:ln w="12700">
                  <a:solidFill>
                    <a:srgbClr val="C9D0F0"/>
                  </a:solidFill>
                  <a:prstDash val="solid"/>
                </a:ln>
                <a:solidFill>
                  <a:prstClr val="white"/>
                </a:solidFill>
                <a:latin typeface="Meiryo UI" panose="020B0604030504040204" pitchFamily="50" charset="-128"/>
                <a:ea typeface="Meiryo UI" panose="020B0604030504040204" pitchFamily="50" charset="-128"/>
              </a:rPr>
              <a:t>スケーラブル・プロセッサー</a:t>
            </a:r>
            <a:r>
              <a:rPr lang="en-US" sz="1999" dirty="0">
                <a:ln w="12700">
                  <a:solidFill>
                    <a:srgbClr val="C9D0F0"/>
                  </a:solidFill>
                  <a:prstDash val="solid"/>
                </a:ln>
                <a:solidFill>
                  <a:prstClr val="white"/>
                </a:solidFill>
                <a:latin typeface="Meiryo UI" panose="020B0604030504040204" pitchFamily="50" charset="-128"/>
                <a:ea typeface="Meiryo UI" panose="020B0604030504040204" pitchFamily="50" charset="-128"/>
              </a:rPr>
              <a:t>搭載</a:t>
            </a:r>
          </a:p>
        </p:txBody>
      </p:sp>
      <p:sp>
        <p:nvSpPr>
          <p:cNvPr id="11" name="Rectangle 32">
            <a:extLst>
              <a:ext uri="{FF2B5EF4-FFF2-40B4-BE49-F238E27FC236}">
                <a16:creationId xmlns:a16="http://schemas.microsoft.com/office/drawing/2014/main" id="{6AF1D235-4934-7482-06AA-0A62BA0A5BBB}"/>
              </a:ext>
            </a:extLst>
          </p:cNvPr>
          <p:cNvSpPr/>
          <p:nvPr/>
        </p:nvSpPr>
        <p:spPr>
          <a:xfrm>
            <a:off x="415692" y="2462417"/>
            <a:ext cx="7100482" cy="399909"/>
          </a:xfrm>
          <a:prstGeom prst="rect">
            <a:avLst/>
          </a:prstGeom>
          <a:noFill/>
        </p:spPr>
        <p:txBody>
          <a:bodyPr wrap="square" lIns="91320" tIns="45660" rIns="91320" bIns="45660">
            <a:spAutoFit/>
          </a:bodyPr>
          <a:lstStyle/>
          <a:p>
            <a:pPr defTabSz="1217160"/>
            <a:r>
              <a:rPr lang="ja-JP" altLang="en-US" sz="1999">
                <a:ln w="12700">
                  <a:solidFill>
                    <a:srgbClr val="C9D0F0"/>
                  </a:solidFill>
                  <a:prstDash val="solid"/>
                </a:ln>
                <a:solidFill>
                  <a:prstClr val="white"/>
                </a:solidFill>
                <a:latin typeface="Meiryo UI" panose="020B0604030504040204" pitchFamily="50" charset="-128"/>
                <a:ea typeface="Meiryo UI" panose="020B0604030504040204" pitchFamily="50" charset="-128"/>
              </a:rPr>
              <a:t>強化された</a:t>
            </a:r>
            <a:r>
              <a:rPr lang="en-US" altLang="ja-JP" sz="1999" dirty="0">
                <a:ln w="12700">
                  <a:solidFill>
                    <a:srgbClr val="C9D0F0"/>
                  </a:solidFill>
                  <a:prstDash val="solid"/>
                </a:ln>
                <a:solidFill>
                  <a:prstClr val="white"/>
                </a:solidFill>
                <a:latin typeface="Meiryo UI" panose="020B0604030504040204" pitchFamily="50" charset="-128"/>
                <a:ea typeface="Meiryo UI" panose="020B0604030504040204" pitchFamily="50" charset="-128"/>
              </a:rPr>
              <a:t>ThinkShield</a:t>
            </a:r>
            <a:r>
              <a:rPr lang="ja-JP" altLang="en-US" sz="1999">
                <a:ln w="12700">
                  <a:solidFill>
                    <a:srgbClr val="C9D0F0"/>
                  </a:solidFill>
                  <a:prstDash val="solid"/>
                </a:ln>
                <a:solidFill>
                  <a:prstClr val="white"/>
                </a:solidFill>
                <a:latin typeface="Meiryo UI" panose="020B0604030504040204" pitchFamily="50" charset="-128"/>
                <a:ea typeface="Meiryo UI" panose="020B0604030504040204" pitchFamily="50" charset="-128"/>
              </a:rPr>
              <a:t>セキュリティ</a:t>
            </a:r>
            <a:endParaRPr lang="en-US" sz="1999" dirty="0">
              <a:ln w="12700">
                <a:solidFill>
                  <a:srgbClr val="C9D0F0"/>
                </a:solidFill>
                <a:prstDash val="solid"/>
              </a:ln>
              <a:solidFill>
                <a:prstClr val="white"/>
              </a:solidFill>
              <a:latin typeface="Meiryo UI" panose="020B0604030504040204" pitchFamily="50" charset="-128"/>
              <a:ea typeface="Meiryo UI" panose="020B0604030504040204" pitchFamily="50" charset="-128"/>
            </a:endParaRPr>
          </a:p>
        </p:txBody>
      </p:sp>
      <p:sp>
        <p:nvSpPr>
          <p:cNvPr id="12" name="Rectangle 32">
            <a:extLst>
              <a:ext uri="{FF2B5EF4-FFF2-40B4-BE49-F238E27FC236}">
                <a16:creationId xmlns:a16="http://schemas.microsoft.com/office/drawing/2014/main" id="{4DDCAB14-28B1-8610-A8CA-5C53219AACA2}"/>
              </a:ext>
            </a:extLst>
          </p:cNvPr>
          <p:cNvSpPr/>
          <p:nvPr/>
        </p:nvSpPr>
        <p:spPr>
          <a:xfrm>
            <a:off x="415692" y="3634962"/>
            <a:ext cx="7100482" cy="399909"/>
          </a:xfrm>
          <a:prstGeom prst="rect">
            <a:avLst/>
          </a:prstGeom>
          <a:noFill/>
        </p:spPr>
        <p:txBody>
          <a:bodyPr wrap="square" lIns="91320" tIns="45660" rIns="91320" bIns="45660">
            <a:spAutoFit/>
          </a:bodyPr>
          <a:lstStyle/>
          <a:p>
            <a:pPr defTabSz="1217160"/>
            <a:r>
              <a:rPr lang="en-US" altLang="ja-JP" sz="1999" dirty="0">
                <a:ln w="12700">
                  <a:solidFill>
                    <a:srgbClr val="C9D0F0"/>
                  </a:solidFill>
                  <a:prstDash val="solid"/>
                </a:ln>
                <a:solidFill>
                  <a:prstClr val="white"/>
                </a:solidFill>
                <a:latin typeface="Meiryo UI" panose="020B0604030504040204" pitchFamily="50" charset="-128"/>
                <a:ea typeface="Meiryo UI" panose="020B0604030504040204" pitchFamily="50" charset="-128"/>
              </a:rPr>
              <a:t>XClarity Controller 2</a:t>
            </a:r>
            <a:r>
              <a:rPr lang="ja-JP" altLang="en-US" sz="1999">
                <a:ln w="12700">
                  <a:solidFill>
                    <a:srgbClr val="C9D0F0"/>
                  </a:solidFill>
                  <a:prstDash val="solid"/>
                </a:ln>
                <a:solidFill>
                  <a:prstClr val="white"/>
                </a:solidFill>
                <a:latin typeface="Meiryo UI" panose="020B0604030504040204" pitchFamily="50" charset="-128"/>
                <a:ea typeface="Meiryo UI" panose="020B0604030504040204" pitchFamily="50" charset="-128"/>
              </a:rPr>
              <a:t>によるシステム管理の強化</a:t>
            </a:r>
            <a:endParaRPr lang="en-US" sz="1999" dirty="0">
              <a:ln w="12700">
                <a:solidFill>
                  <a:srgbClr val="C9D0F0"/>
                </a:solidFill>
                <a:prstDash val="solid"/>
              </a:ln>
              <a:solidFill>
                <a:prstClr val="white"/>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93CE9EA8-E34E-865F-8CBA-EA92950E00FC}"/>
              </a:ext>
            </a:extLst>
          </p:cNvPr>
          <p:cNvSpPr txBox="1"/>
          <p:nvPr/>
        </p:nvSpPr>
        <p:spPr>
          <a:xfrm>
            <a:off x="415694" y="3974117"/>
            <a:ext cx="9115395" cy="523084"/>
          </a:xfrm>
          <a:prstGeom prst="rect">
            <a:avLst/>
          </a:prstGeom>
          <a:noFill/>
        </p:spPr>
        <p:txBody>
          <a:bodyPr wrap="square">
            <a:spAutoFit/>
          </a:bodyPr>
          <a:lstStyle/>
          <a:p>
            <a:pPr defTabSz="913852"/>
            <a:r>
              <a:rPr lang="en-US" altLang="ja-JP" sz="1400" dirty="0">
                <a:solidFill>
                  <a:prstClr val="white"/>
                </a:solidFill>
                <a:latin typeface="Meiryo UI" panose="020B0604030504040204" pitchFamily="50" charset="-128"/>
                <a:ea typeface="Meiryo UI" panose="020B0604030504040204" pitchFamily="50" charset="-128"/>
              </a:rPr>
              <a:t>OS</a:t>
            </a:r>
            <a:r>
              <a:rPr lang="ja-JP" altLang="en-US" sz="1400">
                <a:solidFill>
                  <a:prstClr val="white"/>
                </a:solidFill>
                <a:latin typeface="Meiryo UI" panose="020B0604030504040204" pitchFamily="50" charset="-128"/>
                <a:ea typeface="Meiryo UI" panose="020B0604030504040204" pitchFamily="50" charset="-128"/>
              </a:rPr>
              <a:t>の導入や構成設定の迅速化、セキュリティ機能の更新を実現</a:t>
            </a:r>
            <a:endParaRPr lang="en-US" altLang="ja-JP" sz="1400" dirty="0">
              <a:solidFill>
                <a:prstClr val="white"/>
              </a:solidFill>
              <a:latin typeface="Meiryo UI" panose="020B0604030504040204" pitchFamily="50" charset="-128"/>
              <a:ea typeface="Meiryo UI" panose="020B0604030504040204" pitchFamily="50" charset="-128"/>
            </a:endParaRPr>
          </a:p>
          <a:p>
            <a:pPr defTabSz="913852"/>
            <a:r>
              <a:rPr lang="ja-JP" altLang="en-US" sz="1400">
                <a:solidFill>
                  <a:prstClr val="white"/>
                </a:solidFill>
                <a:latin typeface="Meiryo UI" panose="020B0604030504040204" pitchFamily="50" charset="-128"/>
                <a:ea typeface="Meiryo UI" panose="020B0604030504040204" pitchFamily="50" charset="-128"/>
              </a:rPr>
              <a:t>システムガード機能の追加で、サーバー部品まで状態の監視、アラート生成まで</a:t>
            </a:r>
          </a:p>
        </p:txBody>
      </p:sp>
      <p:sp>
        <p:nvSpPr>
          <p:cNvPr id="14" name="テキスト ボックス 13">
            <a:extLst>
              <a:ext uri="{FF2B5EF4-FFF2-40B4-BE49-F238E27FC236}">
                <a16:creationId xmlns:a16="http://schemas.microsoft.com/office/drawing/2014/main" id="{89806089-E2E5-3881-7A32-191CB1B69BE4}"/>
              </a:ext>
            </a:extLst>
          </p:cNvPr>
          <p:cNvSpPr txBox="1"/>
          <p:nvPr/>
        </p:nvSpPr>
        <p:spPr>
          <a:xfrm>
            <a:off x="415693" y="2791309"/>
            <a:ext cx="9115395" cy="307697"/>
          </a:xfrm>
          <a:prstGeom prst="rect">
            <a:avLst/>
          </a:prstGeom>
          <a:noFill/>
        </p:spPr>
        <p:txBody>
          <a:bodyPr wrap="square">
            <a:spAutoFit/>
          </a:bodyPr>
          <a:lstStyle/>
          <a:p>
            <a:pPr defTabSz="913852"/>
            <a:r>
              <a:rPr lang="ja-JP" altLang="en-US" sz="1400">
                <a:solidFill>
                  <a:prstClr val="white"/>
                </a:solidFill>
                <a:latin typeface="Meiryo UI" panose="020B0604030504040204" pitchFamily="50" charset="-128"/>
                <a:ea typeface="Meiryo UI" panose="020B0604030504040204" pitchFamily="50" charset="-128"/>
              </a:rPr>
              <a:t>不正アクセスや悪意のある攻撃に対し隔離された防疫レイヤーを追加</a:t>
            </a:r>
          </a:p>
        </p:txBody>
      </p:sp>
      <p:pic>
        <p:nvPicPr>
          <p:cNvPr id="15" name="Picture 4" descr="A picture containing text, electronics, computer, projector&#10;&#10;Description automatically generated">
            <a:extLst>
              <a:ext uri="{FF2B5EF4-FFF2-40B4-BE49-F238E27FC236}">
                <a16:creationId xmlns:a16="http://schemas.microsoft.com/office/drawing/2014/main" id="{C794D8B0-D5D3-0237-DAA8-50DFB9E73BF4}"/>
              </a:ext>
            </a:extLst>
          </p:cNvPr>
          <p:cNvPicPr>
            <a:picLocks noChangeAspect="1"/>
          </p:cNvPicPr>
          <p:nvPr/>
        </p:nvPicPr>
        <p:blipFill>
          <a:blip r:embed="rId3"/>
          <a:stretch>
            <a:fillRect/>
          </a:stretch>
        </p:blipFill>
        <p:spPr>
          <a:xfrm>
            <a:off x="7221618" y="4533475"/>
            <a:ext cx="4656659" cy="884274"/>
          </a:xfrm>
          <a:prstGeom prst="rect">
            <a:avLst/>
          </a:prstGeom>
        </p:spPr>
      </p:pic>
      <p:pic>
        <p:nvPicPr>
          <p:cNvPr id="16" name="Picture 6" descr="A picture containing text, electronics&#10;&#10;Description automatically generated">
            <a:extLst>
              <a:ext uri="{FF2B5EF4-FFF2-40B4-BE49-F238E27FC236}">
                <a16:creationId xmlns:a16="http://schemas.microsoft.com/office/drawing/2014/main" id="{870F4001-D83A-C904-99B4-E475F0A75A4B}"/>
              </a:ext>
            </a:extLst>
          </p:cNvPr>
          <p:cNvPicPr>
            <a:picLocks noChangeAspect="1"/>
          </p:cNvPicPr>
          <p:nvPr/>
        </p:nvPicPr>
        <p:blipFill>
          <a:blip r:embed="rId4"/>
          <a:stretch>
            <a:fillRect/>
          </a:stretch>
        </p:blipFill>
        <p:spPr>
          <a:xfrm>
            <a:off x="7274936" y="5434863"/>
            <a:ext cx="4356895" cy="1042913"/>
          </a:xfrm>
          <a:prstGeom prst="rect">
            <a:avLst/>
          </a:prstGeom>
        </p:spPr>
      </p:pic>
      <p:pic>
        <p:nvPicPr>
          <p:cNvPr id="17" name="図 16">
            <a:extLst>
              <a:ext uri="{FF2B5EF4-FFF2-40B4-BE49-F238E27FC236}">
                <a16:creationId xmlns:a16="http://schemas.microsoft.com/office/drawing/2014/main" id="{53600259-BF29-3E9D-3851-2D38431D98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537" y="4675174"/>
            <a:ext cx="2551999" cy="15598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A9C4827-C374-B363-8087-F28BA5DA7D43}"/>
              </a:ext>
            </a:extLst>
          </p:cNvPr>
          <p:cNvSpPr txBox="1">
            <a:spLocks/>
          </p:cNvSpPr>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kumimoji="1"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a:lstStyle>
          <a:p>
            <a:fld id="{6D22F896-40B5-4ADD-8801-0D06FADFA095}" type="slidenum">
              <a:rPr lang="en-US" smtClean="0">
                <a:solidFill>
                  <a:schemeClr val="bg1"/>
                </a:solidFill>
              </a:rPr>
              <a:pPr/>
              <a:t>11</a:t>
            </a:fld>
            <a:endParaRPr lang="en-US" dirty="0">
              <a:solidFill>
                <a:schemeClr val="bg1"/>
              </a:solidFill>
            </a:endParaRPr>
          </a:p>
        </p:txBody>
      </p:sp>
    </p:spTree>
    <p:extLst>
      <p:ext uri="{BB962C8B-B14F-4D97-AF65-F5344CB8AC3E}">
        <p14:creationId xmlns:p14="http://schemas.microsoft.com/office/powerpoint/2010/main" val="19369244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34542DD-0ACB-06E3-D892-59F92A4A1CB8}"/>
              </a:ext>
            </a:extLst>
          </p:cNvPr>
          <p:cNvSpPr>
            <a:spLocks noGrp="1"/>
          </p:cNvSpPr>
          <p:nvPr>
            <p:ph type="sldNum" sz="quarter" idx="10"/>
          </p:nvPr>
        </p:nvSpPr>
        <p:spPr>
          <a:xfrm>
            <a:off x="10491469" y="6400800"/>
            <a:ext cx="439026" cy="155448"/>
          </a:xfrm>
        </p:spPr>
        <p:txBody>
          <a:bodyPr/>
          <a:lstStyle/>
          <a:p>
            <a:fld id="{6D22F896-40B5-4ADD-8801-0D06FADFA095}" type="slidenum">
              <a:rPr lang="en-US" smtClean="0"/>
              <a:pPr/>
              <a:t>12</a:t>
            </a:fld>
            <a:endParaRPr lang="en-US" dirty="0"/>
          </a:p>
        </p:txBody>
      </p:sp>
      <p:sp>
        <p:nvSpPr>
          <p:cNvPr id="5" name="タイトル 4">
            <a:extLst>
              <a:ext uri="{FF2B5EF4-FFF2-40B4-BE49-F238E27FC236}">
                <a16:creationId xmlns:a16="http://schemas.microsoft.com/office/drawing/2014/main" id="{11FF04E8-4793-E9C8-0FAF-744B9A4F6181}"/>
              </a:ext>
            </a:extLst>
          </p:cNvPr>
          <p:cNvSpPr>
            <a:spLocks noGrp="1"/>
          </p:cNvSpPr>
          <p:nvPr>
            <p:ph type="title"/>
          </p:nvPr>
        </p:nvSpPr>
        <p:spPr>
          <a:xfrm>
            <a:off x="760413" y="310833"/>
            <a:ext cx="10674350" cy="417512"/>
          </a:xfrm>
        </p:spPr>
        <p:txBody>
          <a:bodyPr/>
          <a:lstStyle/>
          <a:p>
            <a:r>
              <a:rPr kumimoji="1" lang="en-US" altLang="ja-JP" sz="3200" dirty="0">
                <a:latin typeface="ＭＳ Ｐゴシック" panose="020B0600070205080204" pitchFamily="50" charset="-128"/>
                <a:ea typeface="ＭＳ Ｐゴシック" panose="020B0600070205080204" pitchFamily="50" charset="-128"/>
              </a:rPr>
              <a:t>IT</a:t>
            </a:r>
            <a:r>
              <a:rPr kumimoji="1" lang="ja-JP" altLang="en-US" sz="3200" dirty="0">
                <a:latin typeface="ＭＳ Ｐゴシック" panose="020B0600070205080204" pitchFamily="50" charset="-128"/>
                <a:ea typeface="ＭＳ Ｐゴシック" panose="020B0600070205080204" pitchFamily="50" charset="-128"/>
              </a:rPr>
              <a:t>インフラの迅速な管理を可能にする「</a:t>
            </a:r>
            <a:r>
              <a:rPr kumimoji="1" lang="en-US" altLang="ja-JP" sz="3200" dirty="0">
                <a:latin typeface="ＭＳ Ｐゴシック" panose="020B0600070205080204" pitchFamily="50" charset="-128"/>
                <a:ea typeface="ＭＳ Ｐゴシック" panose="020B0600070205080204" pitchFamily="50" charset="-128"/>
              </a:rPr>
              <a:t>Lenovo XClarity</a:t>
            </a:r>
            <a:r>
              <a:rPr kumimoji="1" lang="ja-JP" altLang="en-US" sz="3200" dirty="0">
                <a:latin typeface="ＭＳ Ｐゴシック" panose="020B0600070205080204" pitchFamily="50" charset="-128"/>
                <a:ea typeface="ＭＳ Ｐゴシック" panose="020B0600070205080204" pitchFamily="50" charset="-128"/>
              </a:rPr>
              <a:t>」</a:t>
            </a:r>
          </a:p>
        </p:txBody>
      </p:sp>
      <p:sp>
        <p:nvSpPr>
          <p:cNvPr id="6" name="正方形/長方形 5">
            <a:extLst>
              <a:ext uri="{FF2B5EF4-FFF2-40B4-BE49-F238E27FC236}">
                <a16:creationId xmlns:a16="http://schemas.microsoft.com/office/drawing/2014/main" id="{DED9D5FF-2FC7-566D-7B99-23DAF4D15B59}"/>
              </a:ext>
            </a:extLst>
          </p:cNvPr>
          <p:cNvSpPr/>
          <p:nvPr/>
        </p:nvSpPr>
        <p:spPr>
          <a:xfrm>
            <a:off x="6044992" y="2328330"/>
            <a:ext cx="3432791" cy="650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Cloud 39">
            <a:extLst>
              <a:ext uri="{FF2B5EF4-FFF2-40B4-BE49-F238E27FC236}">
                <a16:creationId xmlns:a16="http://schemas.microsoft.com/office/drawing/2014/main" id="{16E27A65-A072-50BE-E79A-8425AEADFEE7}"/>
              </a:ext>
            </a:extLst>
          </p:cNvPr>
          <p:cNvSpPr/>
          <p:nvPr/>
        </p:nvSpPr>
        <p:spPr>
          <a:xfrm>
            <a:off x="222267" y="881176"/>
            <a:ext cx="2189817" cy="1592663"/>
          </a:xfrm>
          <a:prstGeom prst="cloud">
            <a:avLst/>
          </a:prstGeom>
          <a:noFill/>
          <a:ln w="25400">
            <a:solidFill>
              <a:schemeClr val="tx2"/>
            </a:solidFill>
          </a:ln>
        </p:spPr>
        <p:style>
          <a:lnRef idx="1">
            <a:schemeClr val="accent6"/>
          </a:lnRef>
          <a:fillRef idx="3">
            <a:schemeClr val="accent6"/>
          </a:fillRef>
          <a:effectRef idx="2">
            <a:schemeClr val="accent6"/>
          </a:effectRef>
          <a:fontRef idx="minor">
            <a:schemeClr val="lt1"/>
          </a:fontRef>
        </p:style>
        <p:txBody>
          <a:bodyPr lIns="121880" tIns="60940" rIns="121880" bIns="60940" rtlCol="0" anchor="ctr"/>
          <a:lstStyle/>
          <a:p>
            <a:pPr algn="ctr"/>
            <a:endParaRPr lang="en-US" sz="1900" dirty="0">
              <a:solidFill>
                <a:prstClr val="white"/>
              </a:solidFill>
            </a:endParaRPr>
          </a:p>
        </p:txBody>
      </p:sp>
      <p:sp>
        <p:nvSpPr>
          <p:cNvPr id="8" name="TextBox 40">
            <a:extLst>
              <a:ext uri="{FF2B5EF4-FFF2-40B4-BE49-F238E27FC236}">
                <a16:creationId xmlns:a16="http://schemas.microsoft.com/office/drawing/2014/main" id="{1D73978C-D779-2C21-625A-A643383D6A9E}"/>
              </a:ext>
            </a:extLst>
          </p:cNvPr>
          <p:cNvSpPr txBox="1"/>
          <p:nvPr/>
        </p:nvSpPr>
        <p:spPr>
          <a:xfrm>
            <a:off x="863942" y="1189803"/>
            <a:ext cx="1037254" cy="677068"/>
          </a:xfrm>
          <a:prstGeom prst="rect">
            <a:avLst/>
          </a:prstGeom>
          <a:noFill/>
        </p:spPr>
        <p:txBody>
          <a:bodyPr wrap="none" lIns="121880" tIns="60940" rIns="121880" bIns="60940" rtlCol="0">
            <a:spAutoFit/>
          </a:bodyPr>
          <a:lstStyle/>
          <a:p>
            <a:r>
              <a:rPr lang="en-US" dirty="0">
                <a:solidFill>
                  <a:srgbClr val="6F7170">
                    <a:lumMod val="75000"/>
                  </a:srgbClr>
                </a:solidFill>
                <a:latin typeface="Arial Rounded MT Bold" panose="020F0704030504030204" pitchFamily="34" charset="0"/>
                <a:cs typeface="Arial" pitchFamily="34" charset="0"/>
              </a:rPr>
              <a:t>Private</a:t>
            </a:r>
          </a:p>
          <a:p>
            <a:r>
              <a:rPr lang="en-US" dirty="0">
                <a:solidFill>
                  <a:srgbClr val="6F7170">
                    <a:lumMod val="75000"/>
                  </a:srgbClr>
                </a:solidFill>
                <a:latin typeface="Arial Rounded MT Bold" panose="020F0704030504030204" pitchFamily="34" charset="0"/>
                <a:cs typeface="Arial" pitchFamily="34" charset="0"/>
              </a:rPr>
              <a:t>Cloud</a:t>
            </a:r>
          </a:p>
        </p:txBody>
      </p:sp>
      <p:sp>
        <p:nvSpPr>
          <p:cNvPr id="9" name="正方形/長方形 8">
            <a:extLst>
              <a:ext uri="{FF2B5EF4-FFF2-40B4-BE49-F238E27FC236}">
                <a16:creationId xmlns:a16="http://schemas.microsoft.com/office/drawing/2014/main" id="{924FEBAD-907B-523B-C980-DCA833C4473C}"/>
              </a:ext>
            </a:extLst>
          </p:cNvPr>
          <p:cNvSpPr/>
          <p:nvPr/>
        </p:nvSpPr>
        <p:spPr>
          <a:xfrm>
            <a:off x="1718937" y="1508159"/>
            <a:ext cx="1597207" cy="939766"/>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ja-JP" dirty="0">
                <a:latin typeface="Arial Rounded MT Bold" panose="020F0704030504030204" pitchFamily="34" charset="0"/>
              </a:rPr>
              <a:t>Compute</a:t>
            </a:r>
            <a:endParaRPr lang="ja-JP" altLang="en-US" dirty="0">
              <a:latin typeface="Arial Rounded MT Bold" panose="020F0704030504030204" pitchFamily="34" charset="0"/>
            </a:endParaRPr>
          </a:p>
        </p:txBody>
      </p:sp>
      <p:sp>
        <p:nvSpPr>
          <p:cNvPr id="10" name="正方形/長方形 9">
            <a:extLst>
              <a:ext uri="{FF2B5EF4-FFF2-40B4-BE49-F238E27FC236}">
                <a16:creationId xmlns:a16="http://schemas.microsoft.com/office/drawing/2014/main" id="{0C1EBFE0-F61D-D4B6-9862-FBC9BE31A748}"/>
              </a:ext>
            </a:extLst>
          </p:cNvPr>
          <p:cNvSpPr/>
          <p:nvPr/>
        </p:nvSpPr>
        <p:spPr>
          <a:xfrm>
            <a:off x="1718937" y="2597012"/>
            <a:ext cx="1597207" cy="93976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ja-JP" dirty="0">
                <a:latin typeface="Arial Rounded MT Bold" panose="020F0704030504030204" pitchFamily="34" charset="0"/>
              </a:rPr>
              <a:t>Storage</a:t>
            </a:r>
            <a:endParaRPr lang="ja-JP" altLang="en-US" dirty="0">
              <a:latin typeface="Arial Rounded MT Bold" panose="020F0704030504030204" pitchFamily="34" charset="0"/>
            </a:endParaRPr>
          </a:p>
        </p:txBody>
      </p:sp>
      <p:sp>
        <p:nvSpPr>
          <p:cNvPr id="11" name="正方形/長方形 10">
            <a:extLst>
              <a:ext uri="{FF2B5EF4-FFF2-40B4-BE49-F238E27FC236}">
                <a16:creationId xmlns:a16="http://schemas.microsoft.com/office/drawing/2014/main" id="{E2506A79-C842-58B7-7FD2-DB8979AD56C3}"/>
              </a:ext>
            </a:extLst>
          </p:cNvPr>
          <p:cNvSpPr/>
          <p:nvPr/>
        </p:nvSpPr>
        <p:spPr>
          <a:xfrm>
            <a:off x="1718937" y="4181473"/>
            <a:ext cx="1597207" cy="939766"/>
          </a:xfrm>
          <a:prstGeom prst="rect">
            <a:avLst/>
          </a:prstGeom>
          <a:solidFill>
            <a:srgbClr val="00B050"/>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ja-JP" dirty="0">
                <a:latin typeface="Arial Rounded MT Bold" panose="020F0704030504030204" pitchFamily="34" charset="0"/>
              </a:rPr>
              <a:t>Network</a:t>
            </a:r>
            <a:endParaRPr lang="ja-JP" altLang="en-US" dirty="0">
              <a:latin typeface="Arial Rounded MT Bold" panose="020F0704030504030204" pitchFamily="34" charset="0"/>
            </a:endParaRPr>
          </a:p>
        </p:txBody>
      </p:sp>
      <p:sp>
        <p:nvSpPr>
          <p:cNvPr id="12" name="正方形/長方形 11">
            <a:extLst>
              <a:ext uri="{FF2B5EF4-FFF2-40B4-BE49-F238E27FC236}">
                <a16:creationId xmlns:a16="http://schemas.microsoft.com/office/drawing/2014/main" id="{A26FFA26-0CF3-C1E0-8A27-6B85140456A0}"/>
              </a:ext>
            </a:extLst>
          </p:cNvPr>
          <p:cNvSpPr/>
          <p:nvPr/>
        </p:nvSpPr>
        <p:spPr>
          <a:xfrm>
            <a:off x="1718937" y="5215154"/>
            <a:ext cx="1597207" cy="939766"/>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ja-JP" dirty="0">
                <a:latin typeface="Arial Rounded MT Bold" panose="020F0704030504030204" pitchFamily="34" charset="0"/>
              </a:rPr>
              <a:t>Manage</a:t>
            </a:r>
            <a:endParaRPr lang="ja-JP" altLang="en-US" dirty="0">
              <a:latin typeface="Arial Rounded MT Bold" panose="020F0704030504030204" pitchFamily="34" charset="0"/>
            </a:endParaRPr>
          </a:p>
        </p:txBody>
      </p:sp>
      <p:grpSp>
        <p:nvGrpSpPr>
          <p:cNvPr id="14" name="グループ化 8">
            <a:extLst>
              <a:ext uri="{FF2B5EF4-FFF2-40B4-BE49-F238E27FC236}">
                <a16:creationId xmlns:a16="http://schemas.microsoft.com/office/drawing/2014/main" id="{CDC48099-F1CF-82E2-0360-9FD893455656}"/>
              </a:ext>
            </a:extLst>
          </p:cNvPr>
          <p:cNvGrpSpPr/>
          <p:nvPr/>
        </p:nvGrpSpPr>
        <p:grpSpPr>
          <a:xfrm>
            <a:off x="10658883" y="1670101"/>
            <a:ext cx="1078828" cy="1632880"/>
            <a:chOff x="10353988" y="278824"/>
            <a:chExt cx="1402467" cy="2120529"/>
          </a:xfrm>
          <a:effectLst>
            <a:glow rad="88900">
              <a:schemeClr val="bg1">
                <a:alpha val="86000"/>
              </a:schemeClr>
            </a:glow>
          </a:effectLst>
        </p:grpSpPr>
        <p:sp>
          <p:nvSpPr>
            <p:cNvPr id="15" name="角丸四角形 12">
              <a:extLst>
                <a:ext uri="{FF2B5EF4-FFF2-40B4-BE49-F238E27FC236}">
                  <a16:creationId xmlns:a16="http://schemas.microsoft.com/office/drawing/2014/main" id="{77A4AC93-15CD-97F6-6A09-DEFB2BC65FA2}"/>
                </a:ext>
              </a:extLst>
            </p:cNvPr>
            <p:cNvSpPr/>
            <p:nvPr/>
          </p:nvSpPr>
          <p:spPr>
            <a:xfrm>
              <a:off x="10353988" y="278824"/>
              <a:ext cx="1402467" cy="212052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16" name="Picture 2" descr="image001">
              <a:extLst>
                <a:ext uri="{FF2B5EF4-FFF2-40B4-BE49-F238E27FC236}">
                  <a16:creationId xmlns:a16="http://schemas.microsoft.com/office/drawing/2014/main" id="{96FB95D3-F528-10A2-4146-C8FB24AAB9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2364" y="424534"/>
              <a:ext cx="1097783" cy="185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正方形/長方形 16">
            <a:extLst>
              <a:ext uri="{FF2B5EF4-FFF2-40B4-BE49-F238E27FC236}">
                <a16:creationId xmlns:a16="http://schemas.microsoft.com/office/drawing/2014/main" id="{A671E995-3A36-977B-47DA-4ACAE336939D}"/>
              </a:ext>
            </a:extLst>
          </p:cNvPr>
          <p:cNvSpPr/>
          <p:nvPr/>
        </p:nvSpPr>
        <p:spPr>
          <a:xfrm>
            <a:off x="4376412" y="4204751"/>
            <a:ext cx="1597207" cy="580038"/>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ja-JP" dirty="0">
                <a:latin typeface="Arial Rounded MT Bold" panose="020F0704030504030204" pitchFamily="34" charset="0"/>
              </a:rPr>
              <a:t>HW</a:t>
            </a:r>
            <a:r>
              <a:rPr lang="ja-JP" altLang="en-US" dirty="0">
                <a:latin typeface="Arial Rounded MT Bold" panose="020F0704030504030204" pitchFamily="34" charset="0"/>
              </a:rPr>
              <a:t>監視</a:t>
            </a:r>
            <a:endParaRPr lang="en-US" altLang="ja-JP" dirty="0">
              <a:latin typeface="Arial Rounded MT Bold" panose="020F0704030504030204" pitchFamily="34" charset="0"/>
            </a:endParaRPr>
          </a:p>
        </p:txBody>
      </p:sp>
      <p:sp>
        <p:nvSpPr>
          <p:cNvPr id="18" name="正方形/長方形 17">
            <a:extLst>
              <a:ext uri="{FF2B5EF4-FFF2-40B4-BE49-F238E27FC236}">
                <a16:creationId xmlns:a16="http://schemas.microsoft.com/office/drawing/2014/main" id="{FAE5561E-EAC1-4C30-164E-4F655EBB5C8E}"/>
              </a:ext>
            </a:extLst>
          </p:cNvPr>
          <p:cNvSpPr/>
          <p:nvPr/>
        </p:nvSpPr>
        <p:spPr>
          <a:xfrm>
            <a:off x="4376412" y="5601999"/>
            <a:ext cx="1597207" cy="580038"/>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ja-JP" altLang="en-US" dirty="0">
                <a:latin typeface="Arial Rounded MT Bold" panose="020F0704030504030204" pitchFamily="34" charset="0"/>
              </a:rPr>
              <a:t>電力監視</a:t>
            </a:r>
            <a:endParaRPr lang="en-US" altLang="ja-JP" dirty="0">
              <a:latin typeface="Arial Rounded MT Bold" panose="020F0704030504030204" pitchFamily="34" charset="0"/>
            </a:endParaRPr>
          </a:p>
        </p:txBody>
      </p:sp>
      <p:sp>
        <p:nvSpPr>
          <p:cNvPr id="19" name="正方形/長方形 18">
            <a:extLst>
              <a:ext uri="{FF2B5EF4-FFF2-40B4-BE49-F238E27FC236}">
                <a16:creationId xmlns:a16="http://schemas.microsoft.com/office/drawing/2014/main" id="{7F580AF6-2ED1-9F7B-FD1E-8476CFB7A986}"/>
              </a:ext>
            </a:extLst>
          </p:cNvPr>
          <p:cNvSpPr/>
          <p:nvPr/>
        </p:nvSpPr>
        <p:spPr>
          <a:xfrm>
            <a:off x="4376412" y="4912900"/>
            <a:ext cx="1597207" cy="580038"/>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ja-JP" dirty="0">
                <a:latin typeface="Arial Rounded MT Bold" panose="020F0704030504030204" pitchFamily="34" charset="0"/>
              </a:rPr>
              <a:t>FW</a:t>
            </a:r>
            <a:r>
              <a:rPr lang="ja-JP" altLang="en-US" dirty="0">
                <a:latin typeface="Arial Rounded MT Bold" panose="020F0704030504030204" pitchFamily="34" charset="0"/>
              </a:rPr>
              <a:t>更新</a:t>
            </a:r>
            <a:endParaRPr lang="en-US" altLang="ja-JP" dirty="0">
              <a:latin typeface="Arial Rounded MT Bold" panose="020F0704030504030204" pitchFamily="34" charset="0"/>
            </a:endParaRPr>
          </a:p>
        </p:txBody>
      </p:sp>
      <p:sp>
        <p:nvSpPr>
          <p:cNvPr id="20" name="正方形/長方形 19">
            <a:extLst>
              <a:ext uri="{FF2B5EF4-FFF2-40B4-BE49-F238E27FC236}">
                <a16:creationId xmlns:a16="http://schemas.microsoft.com/office/drawing/2014/main" id="{601D78C8-305A-A198-7A22-F8A838472FCC}"/>
              </a:ext>
            </a:extLst>
          </p:cNvPr>
          <p:cNvSpPr/>
          <p:nvPr/>
        </p:nvSpPr>
        <p:spPr>
          <a:xfrm>
            <a:off x="4376412" y="3426623"/>
            <a:ext cx="1597207" cy="580038"/>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dirty="0">
                <a:latin typeface="Arial Rounded MT Bold" panose="020F0704030504030204" pitchFamily="34" charset="0"/>
              </a:rPr>
              <a:t>OS</a:t>
            </a:r>
            <a:r>
              <a:rPr lang="ja-JP" altLang="en-US" dirty="0">
                <a:latin typeface="Arial Rounded MT Bold" panose="020F0704030504030204" pitchFamily="34" charset="0"/>
              </a:rPr>
              <a:t>導入</a:t>
            </a:r>
            <a:endParaRPr lang="en-US" altLang="ja-JP" dirty="0">
              <a:latin typeface="Arial Rounded MT Bold" panose="020F0704030504030204" pitchFamily="34" charset="0"/>
            </a:endParaRPr>
          </a:p>
        </p:txBody>
      </p:sp>
      <p:sp>
        <p:nvSpPr>
          <p:cNvPr id="21" name="正方形/長方形 20">
            <a:extLst>
              <a:ext uri="{FF2B5EF4-FFF2-40B4-BE49-F238E27FC236}">
                <a16:creationId xmlns:a16="http://schemas.microsoft.com/office/drawing/2014/main" id="{8D7D1795-4C35-D307-69A2-8B1D830A0112}"/>
              </a:ext>
            </a:extLst>
          </p:cNvPr>
          <p:cNvSpPr/>
          <p:nvPr/>
        </p:nvSpPr>
        <p:spPr>
          <a:xfrm>
            <a:off x="4376412" y="1982664"/>
            <a:ext cx="1597207" cy="580038"/>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dirty="0">
                <a:latin typeface="Arial Rounded MT Bold" panose="020F0704030504030204" pitchFamily="34" charset="0"/>
              </a:rPr>
              <a:t>FW</a:t>
            </a:r>
            <a:r>
              <a:rPr lang="ja-JP" altLang="en-US" dirty="0">
                <a:latin typeface="Arial Rounded MT Bold" panose="020F0704030504030204" pitchFamily="34" charset="0"/>
              </a:rPr>
              <a:t>更新</a:t>
            </a:r>
            <a:endParaRPr lang="en-US" altLang="ja-JP" dirty="0">
              <a:latin typeface="Arial Rounded MT Bold" panose="020F0704030504030204" pitchFamily="34" charset="0"/>
            </a:endParaRPr>
          </a:p>
        </p:txBody>
      </p:sp>
      <p:sp>
        <p:nvSpPr>
          <p:cNvPr id="22" name="正方形/長方形 21">
            <a:extLst>
              <a:ext uri="{FF2B5EF4-FFF2-40B4-BE49-F238E27FC236}">
                <a16:creationId xmlns:a16="http://schemas.microsoft.com/office/drawing/2014/main" id="{8022BE81-F52F-0FB9-1866-EECC730D66A2}"/>
              </a:ext>
            </a:extLst>
          </p:cNvPr>
          <p:cNvSpPr/>
          <p:nvPr/>
        </p:nvSpPr>
        <p:spPr>
          <a:xfrm>
            <a:off x="4376412" y="2697994"/>
            <a:ext cx="1597207" cy="580038"/>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dirty="0">
                <a:latin typeface="Arial Rounded MT Bold" panose="020F0704030504030204" pitchFamily="34" charset="0"/>
              </a:rPr>
              <a:t>EFI</a:t>
            </a:r>
            <a:r>
              <a:rPr lang="ja-JP" altLang="en-US" dirty="0">
                <a:latin typeface="Arial Rounded MT Bold" panose="020F0704030504030204" pitchFamily="34" charset="0"/>
              </a:rPr>
              <a:t>設定</a:t>
            </a:r>
            <a:endParaRPr lang="en-US" altLang="ja-JP" dirty="0">
              <a:latin typeface="Arial Rounded MT Bold" panose="020F0704030504030204" pitchFamily="34" charset="0"/>
            </a:endParaRPr>
          </a:p>
        </p:txBody>
      </p:sp>
      <p:sp>
        <p:nvSpPr>
          <p:cNvPr id="23" name="正方形/長方形 22">
            <a:extLst>
              <a:ext uri="{FF2B5EF4-FFF2-40B4-BE49-F238E27FC236}">
                <a16:creationId xmlns:a16="http://schemas.microsoft.com/office/drawing/2014/main" id="{636D108B-7B00-3A5F-AA4C-D95C740FBC78}"/>
              </a:ext>
            </a:extLst>
          </p:cNvPr>
          <p:cNvSpPr/>
          <p:nvPr/>
        </p:nvSpPr>
        <p:spPr>
          <a:xfrm>
            <a:off x="3652512" y="1978043"/>
            <a:ext cx="644852" cy="2028619"/>
          </a:xfrm>
          <a:prstGeom prst="rect">
            <a:avLst/>
          </a:prstGeom>
          <a:ln/>
        </p:spPr>
        <p:style>
          <a:lnRef idx="1">
            <a:schemeClr val="accent6"/>
          </a:lnRef>
          <a:fillRef idx="2">
            <a:schemeClr val="accent6"/>
          </a:fillRef>
          <a:effectRef idx="1">
            <a:schemeClr val="accent6"/>
          </a:effectRef>
          <a:fontRef idx="minor">
            <a:schemeClr val="dk1"/>
          </a:fontRef>
        </p:style>
        <p:txBody>
          <a:bodyPr vert="eaVert" rtlCol="0" anchor="ctr"/>
          <a:lstStyle/>
          <a:p>
            <a:pPr algn="ctr"/>
            <a:r>
              <a:rPr lang="ja-JP" altLang="en-US" dirty="0">
                <a:latin typeface="Arial Rounded MT Bold" panose="020F0704030504030204" pitchFamily="34" charset="0"/>
              </a:rPr>
              <a:t>導入時</a:t>
            </a:r>
            <a:endParaRPr lang="en-US" altLang="ja-JP" dirty="0">
              <a:latin typeface="Arial Rounded MT Bold" panose="020F0704030504030204" pitchFamily="34" charset="0"/>
            </a:endParaRPr>
          </a:p>
        </p:txBody>
      </p:sp>
      <p:sp>
        <p:nvSpPr>
          <p:cNvPr id="24" name="正方形/長方形 23">
            <a:extLst>
              <a:ext uri="{FF2B5EF4-FFF2-40B4-BE49-F238E27FC236}">
                <a16:creationId xmlns:a16="http://schemas.microsoft.com/office/drawing/2014/main" id="{5F32D2CA-4B4E-BEEB-422B-95F3B2DFEA0C}"/>
              </a:ext>
            </a:extLst>
          </p:cNvPr>
          <p:cNvSpPr/>
          <p:nvPr/>
        </p:nvSpPr>
        <p:spPr>
          <a:xfrm>
            <a:off x="3652512" y="4204751"/>
            <a:ext cx="644852" cy="1977286"/>
          </a:xfrm>
          <a:prstGeom prst="rect">
            <a:avLst/>
          </a:prstGeom>
          <a:ln/>
        </p:spPr>
        <p:style>
          <a:lnRef idx="3">
            <a:schemeClr val="lt1"/>
          </a:lnRef>
          <a:fillRef idx="1">
            <a:schemeClr val="accent6"/>
          </a:fillRef>
          <a:effectRef idx="1">
            <a:schemeClr val="accent6"/>
          </a:effectRef>
          <a:fontRef idx="minor">
            <a:schemeClr val="lt1"/>
          </a:fontRef>
        </p:style>
        <p:txBody>
          <a:bodyPr vert="eaVert" rtlCol="0" anchor="ctr"/>
          <a:lstStyle/>
          <a:p>
            <a:pPr algn="ctr"/>
            <a:r>
              <a:rPr lang="ja-JP" altLang="en-US" dirty="0">
                <a:latin typeface="Arial Rounded MT Bold" panose="020F0704030504030204" pitchFamily="34" charset="0"/>
              </a:rPr>
              <a:t>運用時</a:t>
            </a:r>
            <a:endParaRPr lang="en-US" altLang="ja-JP" dirty="0">
              <a:latin typeface="Arial Rounded MT Bold" panose="020F0704030504030204" pitchFamily="34" charset="0"/>
            </a:endParaRPr>
          </a:p>
        </p:txBody>
      </p:sp>
      <p:pic>
        <p:nvPicPr>
          <p:cNvPr id="25" name="Picture 5">
            <a:extLst>
              <a:ext uri="{FF2B5EF4-FFF2-40B4-BE49-F238E27FC236}">
                <a16:creationId xmlns:a16="http://schemas.microsoft.com/office/drawing/2014/main" id="{B1DC8961-716B-55C7-7C03-FDE33B654013}"/>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74847" y="2601924"/>
            <a:ext cx="3561534" cy="65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直線矢印コネクタ 26">
            <a:extLst>
              <a:ext uri="{FF2B5EF4-FFF2-40B4-BE49-F238E27FC236}">
                <a16:creationId xmlns:a16="http://schemas.microsoft.com/office/drawing/2014/main" id="{6FCE4B25-68AF-773E-5341-B0E73CE77AE4}"/>
              </a:ext>
            </a:extLst>
          </p:cNvPr>
          <p:cNvCxnSpPr>
            <a:stCxn id="17" idx="3"/>
            <a:endCxn id="25" idx="1"/>
          </p:cNvCxnSpPr>
          <p:nvPr/>
        </p:nvCxnSpPr>
        <p:spPr>
          <a:xfrm flipV="1">
            <a:off x="5973619" y="2927179"/>
            <a:ext cx="901228" cy="1567591"/>
          </a:xfrm>
          <a:prstGeom prst="straightConnector1">
            <a:avLst/>
          </a:prstGeom>
          <a:ln w="28575">
            <a:prstDash val="sysDot"/>
            <a:tailEnd type="oval"/>
          </a:ln>
        </p:spPr>
        <p:style>
          <a:lnRef idx="1">
            <a:schemeClr val="accent6"/>
          </a:lnRef>
          <a:fillRef idx="0">
            <a:schemeClr val="accent6"/>
          </a:fillRef>
          <a:effectRef idx="0">
            <a:schemeClr val="accent6"/>
          </a:effectRef>
          <a:fontRef idx="minor">
            <a:schemeClr val="tx1"/>
          </a:fontRef>
        </p:style>
      </p:cxnSp>
      <p:cxnSp>
        <p:nvCxnSpPr>
          <p:cNvPr id="28" name="直線矢印コネクタ 27">
            <a:extLst>
              <a:ext uri="{FF2B5EF4-FFF2-40B4-BE49-F238E27FC236}">
                <a16:creationId xmlns:a16="http://schemas.microsoft.com/office/drawing/2014/main" id="{DD2A08FF-7EA1-BFC9-8457-30F04E3C9EE4}"/>
              </a:ext>
            </a:extLst>
          </p:cNvPr>
          <p:cNvCxnSpPr>
            <a:stCxn id="20" idx="3"/>
            <a:endCxn id="25" idx="1"/>
          </p:cNvCxnSpPr>
          <p:nvPr/>
        </p:nvCxnSpPr>
        <p:spPr>
          <a:xfrm flipV="1">
            <a:off x="5973619" y="2927179"/>
            <a:ext cx="901228" cy="789463"/>
          </a:xfrm>
          <a:prstGeom prst="straightConnector1">
            <a:avLst/>
          </a:prstGeom>
          <a:ln w="28575">
            <a:prstDash val="sysDot"/>
            <a:tailEnd type="oval"/>
          </a:ln>
        </p:spPr>
        <p:style>
          <a:lnRef idx="1">
            <a:schemeClr val="accent6"/>
          </a:lnRef>
          <a:fillRef idx="0">
            <a:schemeClr val="accent6"/>
          </a:fillRef>
          <a:effectRef idx="0">
            <a:schemeClr val="accent6"/>
          </a:effectRef>
          <a:fontRef idx="minor">
            <a:schemeClr val="tx1"/>
          </a:fontRef>
        </p:style>
      </p:cxnSp>
      <p:cxnSp>
        <p:nvCxnSpPr>
          <p:cNvPr id="29" name="直線矢印コネクタ 28">
            <a:extLst>
              <a:ext uri="{FF2B5EF4-FFF2-40B4-BE49-F238E27FC236}">
                <a16:creationId xmlns:a16="http://schemas.microsoft.com/office/drawing/2014/main" id="{3E6DBF38-4A16-33CA-35F3-73D5CD2DCDBE}"/>
              </a:ext>
            </a:extLst>
          </p:cNvPr>
          <p:cNvCxnSpPr>
            <a:stCxn id="22" idx="3"/>
            <a:endCxn id="25" idx="1"/>
          </p:cNvCxnSpPr>
          <p:nvPr/>
        </p:nvCxnSpPr>
        <p:spPr>
          <a:xfrm flipV="1">
            <a:off x="5973619" y="2927179"/>
            <a:ext cx="901228" cy="60834"/>
          </a:xfrm>
          <a:prstGeom prst="straightConnector1">
            <a:avLst/>
          </a:prstGeom>
          <a:ln w="28575">
            <a:prstDash val="sysDot"/>
            <a:tailEnd type="oval"/>
          </a:ln>
        </p:spPr>
        <p:style>
          <a:lnRef idx="1">
            <a:schemeClr val="accent6"/>
          </a:lnRef>
          <a:fillRef idx="0">
            <a:schemeClr val="accent6"/>
          </a:fillRef>
          <a:effectRef idx="0">
            <a:schemeClr val="accent6"/>
          </a:effectRef>
          <a:fontRef idx="minor">
            <a:schemeClr val="tx1"/>
          </a:fontRef>
        </p:style>
      </p:cxnSp>
      <p:cxnSp>
        <p:nvCxnSpPr>
          <p:cNvPr id="30" name="直線矢印コネクタ 29">
            <a:extLst>
              <a:ext uri="{FF2B5EF4-FFF2-40B4-BE49-F238E27FC236}">
                <a16:creationId xmlns:a16="http://schemas.microsoft.com/office/drawing/2014/main" id="{E76C8C38-D9FD-72B1-97A5-317C45FA6E70}"/>
              </a:ext>
            </a:extLst>
          </p:cNvPr>
          <p:cNvCxnSpPr>
            <a:stCxn id="21" idx="3"/>
            <a:endCxn id="25" idx="1"/>
          </p:cNvCxnSpPr>
          <p:nvPr/>
        </p:nvCxnSpPr>
        <p:spPr>
          <a:xfrm>
            <a:off x="5973619" y="2272683"/>
            <a:ext cx="901228" cy="654496"/>
          </a:xfrm>
          <a:prstGeom prst="straightConnector1">
            <a:avLst/>
          </a:prstGeom>
          <a:ln w="28575">
            <a:prstDash val="sysDot"/>
            <a:tailEnd type="oval"/>
          </a:ln>
        </p:spPr>
        <p:style>
          <a:lnRef idx="1">
            <a:schemeClr val="accent6"/>
          </a:lnRef>
          <a:fillRef idx="0">
            <a:schemeClr val="accent6"/>
          </a:fillRef>
          <a:effectRef idx="0">
            <a:schemeClr val="accent6"/>
          </a:effectRef>
          <a:fontRef idx="minor">
            <a:schemeClr val="tx1"/>
          </a:fontRef>
        </p:style>
      </p:cxnSp>
      <p:cxnSp>
        <p:nvCxnSpPr>
          <p:cNvPr id="31" name="直線矢印コネクタ 30">
            <a:extLst>
              <a:ext uri="{FF2B5EF4-FFF2-40B4-BE49-F238E27FC236}">
                <a16:creationId xmlns:a16="http://schemas.microsoft.com/office/drawing/2014/main" id="{B7E26356-D1C0-AD25-D3FA-B9C0A4F1BC5D}"/>
              </a:ext>
            </a:extLst>
          </p:cNvPr>
          <p:cNvCxnSpPr>
            <a:stCxn id="19" idx="3"/>
            <a:endCxn id="25" idx="1"/>
          </p:cNvCxnSpPr>
          <p:nvPr/>
        </p:nvCxnSpPr>
        <p:spPr>
          <a:xfrm flipV="1">
            <a:off x="5973619" y="2927179"/>
            <a:ext cx="901228" cy="2275740"/>
          </a:xfrm>
          <a:prstGeom prst="straightConnector1">
            <a:avLst/>
          </a:prstGeom>
          <a:ln w="28575">
            <a:prstDash val="sysDot"/>
            <a:tailEnd type="oval"/>
          </a:ln>
        </p:spPr>
        <p:style>
          <a:lnRef idx="1">
            <a:schemeClr val="accent6"/>
          </a:lnRef>
          <a:fillRef idx="0">
            <a:schemeClr val="accent6"/>
          </a:fillRef>
          <a:effectRef idx="0">
            <a:schemeClr val="accent6"/>
          </a:effectRef>
          <a:fontRef idx="minor">
            <a:schemeClr val="tx1"/>
          </a:fontRef>
        </p:style>
      </p:cxnSp>
      <p:cxnSp>
        <p:nvCxnSpPr>
          <p:cNvPr id="32" name="直線矢印コネクタ 31">
            <a:extLst>
              <a:ext uri="{FF2B5EF4-FFF2-40B4-BE49-F238E27FC236}">
                <a16:creationId xmlns:a16="http://schemas.microsoft.com/office/drawing/2014/main" id="{0878292D-43C1-E941-594F-C4AA836AD83F}"/>
              </a:ext>
            </a:extLst>
          </p:cNvPr>
          <p:cNvCxnSpPr>
            <a:stCxn id="18" idx="3"/>
            <a:endCxn id="25" idx="1"/>
          </p:cNvCxnSpPr>
          <p:nvPr/>
        </p:nvCxnSpPr>
        <p:spPr>
          <a:xfrm flipV="1">
            <a:off x="5973619" y="2927179"/>
            <a:ext cx="901228" cy="2964839"/>
          </a:xfrm>
          <a:prstGeom prst="straightConnector1">
            <a:avLst/>
          </a:prstGeom>
          <a:ln w="28575">
            <a:prstDash val="sysDot"/>
            <a:tailEnd type="oval"/>
          </a:ln>
        </p:spPr>
        <p:style>
          <a:lnRef idx="1">
            <a:schemeClr val="accent6"/>
          </a:lnRef>
          <a:fillRef idx="0">
            <a:schemeClr val="accent6"/>
          </a:fillRef>
          <a:effectRef idx="0">
            <a:schemeClr val="accent6"/>
          </a:effectRef>
          <a:fontRef idx="minor">
            <a:schemeClr val="tx1"/>
          </a:fontRef>
        </p:style>
      </p:cxnSp>
      <p:pic>
        <p:nvPicPr>
          <p:cNvPr id="34" name="図 33">
            <a:extLst>
              <a:ext uri="{FF2B5EF4-FFF2-40B4-BE49-F238E27FC236}">
                <a16:creationId xmlns:a16="http://schemas.microsoft.com/office/drawing/2014/main" id="{2B1CB9E6-6ECD-F641-8A3F-0D6AC9970B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75990" y="214373"/>
            <a:ext cx="1644614" cy="564211"/>
          </a:xfrm>
          <a:prstGeom prst="rect">
            <a:avLst/>
          </a:prstGeom>
        </p:spPr>
      </p:pic>
      <p:sp>
        <p:nvSpPr>
          <p:cNvPr id="2" name="Content Placeholder 3">
            <a:extLst>
              <a:ext uri="{FF2B5EF4-FFF2-40B4-BE49-F238E27FC236}">
                <a16:creationId xmlns:a16="http://schemas.microsoft.com/office/drawing/2014/main" id="{44C33CEC-738D-EF1F-FE8B-3A8F160627B7}"/>
              </a:ext>
            </a:extLst>
          </p:cNvPr>
          <p:cNvSpPr txBox="1">
            <a:spLocks/>
          </p:cNvSpPr>
          <p:nvPr/>
        </p:nvSpPr>
        <p:spPr bwMode="gray">
          <a:xfrm>
            <a:off x="7524590" y="805433"/>
            <a:ext cx="4663205" cy="443869"/>
          </a:xfrm>
          <a:prstGeom prst="rect">
            <a:avLst/>
          </a:prstGeom>
        </p:spPr>
        <p:style>
          <a:lnRef idx="1">
            <a:schemeClr val="accent5"/>
          </a:lnRef>
          <a:fillRef idx="2">
            <a:schemeClr val="accent5"/>
          </a:fillRef>
          <a:effectRef idx="1">
            <a:schemeClr val="accent5"/>
          </a:effectRef>
          <a:fontRef idx="minor">
            <a:schemeClr val="dk1"/>
          </a:fontRef>
        </p:style>
        <p:txBody>
          <a:bodyPr lIns="180000" tIns="0" rIns="0" bIns="0" anchor="ctr" anchorCtr="0"/>
          <a:lstStyle>
            <a:lvl1pPr marL="171450" indent="-171450" algn="l" defTabSz="1218987" rtl="0" eaLnBrk="1" latinLnBrk="0" hangingPunct="1">
              <a:lnSpc>
                <a:spcPct val="90000"/>
              </a:lnSpc>
              <a:spcBef>
                <a:spcPts val="500"/>
              </a:spcBef>
              <a:buClrTx/>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609493" indent="-228560" algn="l" defTabSz="1218987" rtl="0" eaLnBrk="1" latinLnBrk="0" hangingPunct="1">
              <a:lnSpc>
                <a:spcPct val="90000"/>
              </a:lnSpc>
              <a:spcBef>
                <a:spcPts val="500"/>
              </a:spcBef>
              <a:buClrTx/>
              <a:buFont typeface="Arial" pitchFamily="34" charset="0"/>
              <a:buChar char="–"/>
              <a:defRPr sz="2000" kern="1200">
                <a:solidFill>
                  <a:schemeClr val="tx1"/>
                </a:solidFill>
                <a:latin typeface="Arial" pitchFamily="34" charset="0"/>
                <a:ea typeface="+mn-ea"/>
                <a:cs typeface="Arial" pitchFamily="34" charset="0"/>
              </a:defRPr>
            </a:lvl2pPr>
            <a:lvl3pPr marL="835938" indent="-150258" algn="l" defTabSz="121898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itchFamily="34" charset="0"/>
                <a:ea typeface="+mn-ea"/>
                <a:cs typeface="Arial" pitchFamily="34" charset="0"/>
              </a:defRPr>
            </a:lvl3pPr>
            <a:lvl4pPr marL="1147033" indent="-156606" algn="l" defTabSz="121898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itchFamily="34" charset="0"/>
                <a:ea typeface="+mn-ea"/>
                <a:cs typeface="Arial" pitchFamily="34" charset="0"/>
              </a:defRPr>
            </a:lvl4pPr>
            <a:lvl5pPr marL="1445431" indent="-150258" algn="l" defTabSz="121898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218987" rtl="0" eaLnBrk="1" fontAlgn="auto" latinLnBrk="0" hangingPunct="1">
              <a:lnSpc>
                <a:spcPct val="90000"/>
              </a:lnSpc>
              <a:spcBef>
                <a:spcPts val="500"/>
              </a:spcBef>
              <a:spcAft>
                <a:spcPts val="0"/>
              </a:spcAft>
              <a:buClrTx/>
              <a:buSzTx/>
              <a:buNone/>
              <a:tabLst/>
              <a:defRPr/>
            </a:pPr>
            <a:r>
              <a:rPr kumimoji="0"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pitchFamily="34" charset="0"/>
              </a:rPr>
              <a:t>ハードウェア監視のための管理コントローラー</a:t>
            </a:r>
          </a:p>
        </p:txBody>
      </p:sp>
      <p:pic>
        <p:nvPicPr>
          <p:cNvPr id="3" name="図 2">
            <a:extLst>
              <a:ext uri="{FF2B5EF4-FFF2-40B4-BE49-F238E27FC236}">
                <a16:creationId xmlns:a16="http://schemas.microsoft.com/office/drawing/2014/main" id="{0FB4A2B8-4BC1-A66A-8BCC-18AB0CA5E456}"/>
              </a:ext>
            </a:extLst>
          </p:cNvPr>
          <p:cNvPicPr>
            <a:picLocks noChangeAspect="1"/>
          </p:cNvPicPr>
          <p:nvPr/>
        </p:nvPicPr>
        <p:blipFill>
          <a:blip r:embed="rId6"/>
          <a:stretch>
            <a:fillRect/>
          </a:stretch>
        </p:blipFill>
        <p:spPr>
          <a:xfrm>
            <a:off x="6666740" y="3712314"/>
            <a:ext cx="5449114" cy="3364130"/>
          </a:xfrm>
          <a:prstGeom prst="rect">
            <a:avLst/>
          </a:prstGeom>
        </p:spPr>
      </p:pic>
      <p:sp>
        <p:nvSpPr>
          <p:cNvPr id="33" name="Content Placeholder 3">
            <a:extLst>
              <a:ext uri="{FF2B5EF4-FFF2-40B4-BE49-F238E27FC236}">
                <a16:creationId xmlns:a16="http://schemas.microsoft.com/office/drawing/2014/main" id="{017CAA8F-C6DC-77D2-3A78-94388579EEE1}"/>
              </a:ext>
            </a:extLst>
          </p:cNvPr>
          <p:cNvSpPr txBox="1">
            <a:spLocks/>
          </p:cNvSpPr>
          <p:nvPr/>
        </p:nvSpPr>
        <p:spPr>
          <a:xfrm>
            <a:off x="6746864" y="3542768"/>
            <a:ext cx="5340415" cy="443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marL="457120" indent="-457120" algn="l" defTabSz="1218987" rtl="0" eaLnBrk="1" latinLnBrk="0" hangingPunct="1">
              <a:spcBef>
                <a:spcPct val="20000"/>
              </a:spcBef>
              <a:buClr>
                <a:schemeClr val="tx2"/>
              </a:buClr>
              <a:buFont typeface="Wingdings" pitchFamily="2" charset="2"/>
              <a:buChar char="§"/>
              <a:defRPr kumimoji="1"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
                <a:schemeClr val="tx2"/>
              </a:buClr>
              <a:buFont typeface="Wingdings" pitchFamily="2" charset="2"/>
              <a:buChar char="§"/>
              <a:defRPr kumimoji="1"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
                <a:schemeClr val="tx2"/>
              </a:buClr>
              <a:buFont typeface="Wingdings" pitchFamily="2" charset="2"/>
              <a:buChar char="§"/>
              <a:defRPr kumimoji="1"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
                <a:schemeClr val="tx2"/>
              </a:buClr>
              <a:buFont typeface="Wingdings" pitchFamily="2" charset="2"/>
              <a:buChar char="§"/>
              <a:defRPr kumimoji="1"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
                <a:schemeClr val="tx2"/>
              </a:buClr>
              <a:buFont typeface="Wingdings" pitchFamily="2" charset="2"/>
              <a:buChar char="§"/>
              <a:defRPr kumimoji="1"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kumimoji="1"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kumimoji="1"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kumimoji="1"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kumimoji="1" sz="27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ct val="20000"/>
              </a:spcBef>
              <a:spcAft>
                <a:spcPts val="0"/>
              </a:spcAft>
              <a:buClr>
                <a:srgbClr val="FF6A00"/>
              </a:buClr>
              <a:buSz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pitchFamily="34" charset="0"/>
              </a:rPr>
              <a:t>ホーム画面はダッシュボードとなっておりよく利用する情報が</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pitchFamily="34" charset="0"/>
              </a:rPr>
              <a:t>1</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pitchFamily="34" charset="0"/>
              </a:rPr>
              <a:t>画面に表示されております。</a:t>
            </a:r>
            <a:endParaRPr kumimoji="1" lang="en-US"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pitchFamily="34" charset="0"/>
            </a:endParaRPr>
          </a:p>
        </p:txBody>
      </p:sp>
      <p:sp>
        <p:nvSpPr>
          <p:cNvPr id="13" name="Slide Number Placeholder 1">
            <a:extLst>
              <a:ext uri="{FF2B5EF4-FFF2-40B4-BE49-F238E27FC236}">
                <a16:creationId xmlns:a16="http://schemas.microsoft.com/office/drawing/2014/main" id="{DE2EF886-7227-BA85-C6E3-14D5C1100A3C}"/>
              </a:ext>
            </a:extLst>
          </p:cNvPr>
          <p:cNvSpPr txBox="1">
            <a:spLocks/>
          </p:cNvSpPr>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kumimoji="1"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a:lstStyle>
          <a:p>
            <a:fld id="{6D22F896-40B5-4ADD-8801-0D06FADFA095}" type="slidenum">
              <a:rPr lang="en-US" smtClean="0"/>
              <a:pPr/>
              <a:t>12</a:t>
            </a:fld>
            <a:endParaRPr lang="en-US" dirty="0"/>
          </a:p>
        </p:txBody>
      </p:sp>
    </p:spTree>
    <p:extLst>
      <p:ext uri="{BB962C8B-B14F-4D97-AF65-F5344CB8AC3E}">
        <p14:creationId xmlns:p14="http://schemas.microsoft.com/office/powerpoint/2010/main" val="185182133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49" y="346238"/>
            <a:ext cx="11076268" cy="521208"/>
          </a:xfrm>
        </p:spPr>
        <p:txBody>
          <a:bodyPr/>
          <a:lstStyle/>
          <a:p>
            <a:r>
              <a:rPr lang="en-US" sz="3200" b="1" dirty="0">
                <a:latin typeface="+mj-lt"/>
                <a:ea typeface="Meiryo UI" panose="020B0604030504040204" pitchFamily="50" charset="-128"/>
              </a:rPr>
              <a:t>Windows Admin Center</a:t>
            </a:r>
            <a:r>
              <a:rPr lang="ja-JP" altLang="en-US" sz="3200" b="1">
                <a:latin typeface="+mj-lt"/>
                <a:ea typeface="Meiryo UI" panose="020B0604030504040204" pitchFamily="50" charset="-128"/>
              </a:rPr>
              <a:t>（</a:t>
            </a:r>
            <a:r>
              <a:rPr lang="en-US" altLang="ja-JP" sz="3200" b="1" dirty="0">
                <a:latin typeface="+mj-lt"/>
                <a:ea typeface="Meiryo UI" panose="020B0604030504040204" pitchFamily="50" charset="-128"/>
              </a:rPr>
              <a:t>WAC</a:t>
            </a:r>
            <a:r>
              <a:rPr lang="ja-JP" altLang="en-US" sz="3200" b="1">
                <a:latin typeface="+mj-lt"/>
                <a:ea typeface="Meiryo UI" panose="020B0604030504040204" pitchFamily="50" charset="-128"/>
              </a:rPr>
              <a:t>）</a:t>
            </a:r>
            <a:r>
              <a:rPr lang="en-US" sz="3200" b="1" dirty="0">
                <a:latin typeface="+mj-lt"/>
                <a:ea typeface="Meiryo UI" panose="020B0604030504040204" pitchFamily="50" charset="-128"/>
              </a:rPr>
              <a:t> </a:t>
            </a:r>
          </a:p>
        </p:txBody>
      </p:sp>
      <p:pic>
        <p:nvPicPr>
          <p:cNvPr id="8" name="図 7">
            <a:extLst>
              <a:ext uri="{FF2B5EF4-FFF2-40B4-BE49-F238E27FC236}">
                <a16:creationId xmlns:a16="http://schemas.microsoft.com/office/drawing/2014/main" id="{DD4674F9-65B1-4CB6-B008-6B9FE630A8DB}"/>
              </a:ext>
            </a:extLst>
          </p:cNvPr>
          <p:cNvPicPr>
            <a:picLocks noChangeAspect="1"/>
          </p:cNvPicPr>
          <p:nvPr/>
        </p:nvPicPr>
        <p:blipFill>
          <a:blip r:embed="rId3"/>
          <a:stretch>
            <a:fillRect/>
          </a:stretch>
        </p:blipFill>
        <p:spPr>
          <a:xfrm>
            <a:off x="629520" y="2315496"/>
            <a:ext cx="7155847" cy="3908758"/>
          </a:xfrm>
          <a:prstGeom prst="rect">
            <a:avLst/>
          </a:prstGeom>
        </p:spPr>
      </p:pic>
      <p:sp>
        <p:nvSpPr>
          <p:cNvPr id="10" name="四角形: 角を丸くする 10">
            <a:extLst>
              <a:ext uri="{FF2B5EF4-FFF2-40B4-BE49-F238E27FC236}">
                <a16:creationId xmlns:a16="http://schemas.microsoft.com/office/drawing/2014/main" id="{2E64F97F-CF74-4888-8229-E0671238BCB5}"/>
              </a:ext>
            </a:extLst>
          </p:cNvPr>
          <p:cNvSpPr/>
          <p:nvPr/>
        </p:nvSpPr>
        <p:spPr>
          <a:xfrm>
            <a:off x="6699850" y="2590762"/>
            <a:ext cx="5060814" cy="3633492"/>
          </a:xfrm>
          <a:prstGeom prst="roundRect">
            <a:avLst>
              <a:gd name="adj" fmla="val 9647"/>
            </a:avLst>
          </a:prstGeom>
          <a:solidFill>
            <a:srgbClr val="8BBBEB"/>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ja-JP" sz="1400" dirty="0">
                <a:solidFill>
                  <a:schemeClr val="tx1"/>
                </a:solidFill>
                <a:latin typeface="Meiryo UI" panose="020B0604030504040204" pitchFamily="50" charset="-128"/>
                <a:ea typeface="Meiryo UI" panose="020B0604030504040204" pitchFamily="50" charset="-128"/>
              </a:rPr>
              <a:t>Windows</a:t>
            </a:r>
            <a:r>
              <a:rPr kumimoji="1" lang="ja-JP" altLang="en-US" sz="1400">
                <a:solidFill>
                  <a:schemeClr val="tx1"/>
                </a:solidFill>
                <a:latin typeface="Meiryo UI" panose="020B0604030504040204" pitchFamily="50" charset="-128"/>
                <a:ea typeface="Meiryo UI" panose="020B0604030504040204" pitchFamily="50" charset="-128"/>
              </a:rPr>
              <a:t> </a:t>
            </a:r>
            <a:r>
              <a:rPr kumimoji="1" lang="en-US" altLang="ja-JP" sz="1400" dirty="0">
                <a:solidFill>
                  <a:schemeClr val="tx1"/>
                </a:solidFill>
                <a:latin typeface="Meiryo UI" panose="020B0604030504040204" pitchFamily="50" charset="-128"/>
                <a:ea typeface="Meiryo UI" panose="020B0604030504040204" pitchFamily="50" charset="-128"/>
              </a:rPr>
              <a:t>Admin</a:t>
            </a:r>
            <a:r>
              <a:rPr kumimoji="1" lang="ja-JP" altLang="en-US" sz="1400">
                <a:solidFill>
                  <a:schemeClr val="tx1"/>
                </a:solidFill>
                <a:latin typeface="Meiryo UI" panose="020B0604030504040204" pitchFamily="50" charset="-128"/>
                <a:ea typeface="Meiryo UI" panose="020B0604030504040204" pitchFamily="50" charset="-128"/>
              </a:rPr>
              <a:t> </a:t>
            </a:r>
            <a:r>
              <a:rPr kumimoji="1" lang="en-US" altLang="ja-JP" sz="1400" dirty="0">
                <a:solidFill>
                  <a:schemeClr val="tx1"/>
                </a:solidFill>
                <a:latin typeface="Meiryo UI" panose="020B0604030504040204" pitchFamily="50" charset="-128"/>
                <a:ea typeface="Meiryo UI" panose="020B0604030504040204" pitchFamily="50" charset="-128"/>
              </a:rPr>
              <a:t>Center</a:t>
            </a:r>
            <a:r>
              <a:rPr kumimoji="1" lang="ja-JP" altLang="en-US" sz="1400">
                <a:solidFill>
                  <a:schemeClr val="tx1"/>
                </a:solidFill>
                <a:latin typeface="Meiryo UI" panose="020B0604030504040204" pitchFamily="50" charset="-128"/>
                <a:ea typeface="Meiryo UI" panose="020B0604030504040204" pitchFamily="50" charset="-128"/>
              </a:rPr>
              <a:t> から</a:t>
            </a:r>
            <a:r>
              <a:rPr kumimoji="1" lang="en-US" altLang="ja-JP" sz="1400" dirty="0">
                <a:solidFill>
                  <a:schemeClr val="tx1"/>
                </a:solidFill>
                <a:latin typeface="Meiryo UI" panose="020B0604030504040204" pitchFamily="50" charset="-128"/>
                <a:ea typeface="Meiryo UI" panose="020B0604030504040204" pitchFamily="50" charset="-128"/>
              </a:rPr>
              <a:t>Azure</a:t>
            </a:r>
            <a:r>
              <a:rPr kumimoji="1" lang="ja-JP" altLang="en-US" sz="1400">
                <a:solidFill>
                  <a:schemeClr val="tx1"/>
                </a:solidFill>
                <a:latin typeface="Meiryo UI" panose="020B0604030504040204" pitchFamily="50" charset="-128"/>
                <a:ea typeface="Meiryo UI" panose="020B0604030504040204" pitchFamily="50" charset="-128"/>
              </a:rPr>
              <a:t>も利用可能に！</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6" indent="-285756">
              <a:buFont typeface="Arial" panose="020B0604020202020204" pitchFamily="34" charset="0"/>
              <a:buChar char="•"/>
            </a:pPr>
            <a:r>
              <a:rPr kumimoji="1" lang="en-US" altLang="ja-JP" sz="1400" dirty="0">
                <a:solidFill>
                  <a:schemeClr val="tx1"/>
                </a:solidFill>
                <a:latin typeface="Meiryo UI" panose="020B0604030504040204" pitchFamily="50" charset="-128"/>
                <a:ea typeface="Meiryo UI" panose="020B0604030504040204" pitchFamily="50" charset="-128"/>
              </a:rPr>
              <a:t>Azure</a:t>
            </a:r>
            <a:r>
              <a:rPr kumimoji="1" lang="ja-JP" altLang="en-US" sz="1400">
                <a:solidFill>
                  <a:schemeClr val="tx1"/>
                </a:solidFill>
                <a:latin typeface="Meiryo UI" panose="020B0604030504040204" pitchFamily="50" charset="-128"/>
                <a:ea typeface="Meiryo UI" panose="020B0604030504040204" pitchFamily="50" charset="-128"/>
              </a:rPr>
              <a:t> </a:t>
            </a:r>
            <a:r>
              <a:rPr kumimoji="1" lang="en-US" altLang="ja-JP" sz="1400" dirty="0">
                <a:solidFill>
                  <a:schemeClr val="tx1"/>
                </a:solidFill>
                <a:latin typeface="Meiryo UI" panose="020B0604030504040204" pitchFamily="50" charset="-128"/>
                <a:ea typeface="Meiryo UI" panose="020B0604030504040204" pitchFamily="50" charset="-128"/>
              </a:rPr>
              <a:t>Backup</a:t>
            </a:r>
          </a:p>
          <a:p>
            <a:pPr marL="285756" indent="-285756">
              <a:buFont typeface="Arial" panose="020B0604020202020204" pitchFamily="34" charset="0"/>
              <a:buChar char="•"/>
            </a:pPr>
            <a:r>
              <a:rPr kumimoji="1" lang="en-US" altLang="ja-JP" sz="1400" dirty="0">
                <a:solidFill>
                  <a:schemeClr val="tx1"/>
                </a:solidFill>
                <a:latin typeface="Meiryo UI" panose="020B0604030504040204" pitchFamily="50" charset="-128"/>
                <a:ea typeface="Meiryo UI" panose="020B0604030504040204" pitchFamily="50" charset="-128"/>
              </a:rPr>
              <a:t>Azure</a:t>
            </a:r>
            <a:r>
              <a:rPr kumimoji="1" lang="ja-JP" altLang="en-US" sz="1400">
                <a:solidFill>
                  <a:schemeClr val="tx1"/>
                </a:solidFill>
                <a:latin typeface="Meiryo UI" panose="020B0604030504040204" pitchFamily="50" charset="-128"/>
                <a:ea typeface="Meiryo UI" panose="020B0604030504040204" pitchFamily="50" charset="-128"/>
              </a:rPr>
              <a:t> </a:t>
            </a:r>
            <a:r>
              <a:rPr kumimoji="1" lang="en-US" altLang="ja-JP" sz="1400" dirty="0">
                <a:solidFill>
                  <a:schemeClr val="tx1"/>
                </a:solidFill>
                <a:latin typeface="Meiryo UI" panose="020B0604030504040204" pitchFamily="50" charset="-128"/>
                <a:ea typeface="Meiryo UI" panose="020B0604030504040204" pitchFamily="50" charset="-128"/>
              </a:rPr>
              <a:t>Site</a:t>
            </a:r>
            <a:r>
              <a:rPr kumimoji="1" lang="ja-JP" altLang="en-US" sz="1400">
                <a:solidFill>
                  <a:schemeClr val="tx1"/>
                </a:solidFill>
                <a:latin typeface="Meiryo UI" panose="020B0604030504040204" pitchFamily="50" charset="-128"/>
                <a:ea typeface="Meiryo UI" panose="020B0604030504040204" pitchFamily="50" charset="-128"/>
              </a:rPr>
              <a:t> </a:t>
            </a:r>
            <a:r>
              <a:rPr kumimoji="1" lang="en-US" altLang="ja-JP" sz="1400" dirty="0">
                <a:solidFill>
                  <a:schemeClr val="tx1"/>
                </a:solidFill>
                <a:latin typeface="Meiryo UI" panose="020B0604030504040204" pitchFamily="50" charset="-128"/>
                <a:ea typeface="Meiryo UI" panose="020B0604030504040204" pitchFamily="50" charset="-128"/>
              </a:rPr>
              <a:t>Recovery</a:t>
            </a:r>
          </a:p>
          <a:p>
            <a:pPr marL="285756" indent="-285756">
              <a:buFont typeface="Arial" panose="020B0604020202020204" pitchFamily="34" charset="0"/>
              <a:buChar char="•"/>
            </a:pPr>
            <a:r>
              <a:rPr kumimoji="1" lang="en-US" altLang="ja-JP" sz="1400" dirty="0">
                <a:solidFill>
                  <a:schemeClr val="tx1"/>
                </a:solidFill>
                <a:latin typeface="Meiryo UI" panose="020B0604030504040204" pitchFamily="50" charset="-128"/>
                <a:ea typeface="Meiryo UI" panose="020B0604030504040204" pitchFamily="50" charset="-128"/>
              </a:rPr>
              <a:t>Azure</a:t>
            </a:r>
            <a:r>
              <a:rPr kumimoji="1" lang="ja-JP" altLang="en-US" sz="1400">
                <a:solidFill>
                  <a:schemeClr val="tx1"/>
                </a:solidFill>
                <a:latin typeface="Meiryo UI" panose="020B0604030504040204" pitchFamily="50" charset="-128"/>
                <a:ea typeface="Meiryo UI" panose="020B0604030504040204" pitchFamily="50" charset="-128"/>
              </a:rPr>
              <a:t> </a:t>
            </a:r>
            <a:r>
              <a:rPr kumimoji="1" lang="en-US" altLang="ja-JP" sz="1400" dirty="0">
                <a:solidFill>
                  <a:schemeClr val="tx1"/>
                </a:solidFill>
                <a:latin typeface="Meiryo UI" panose="020B0604030504040204" pitchFamily="50" charset="-128"/>
                <a:ea typeface="Meiryo UI" panose="020B0604030504040204" pitchFamily="50" charset="-128"/>
              </a:rPr>
              <a:t>Update</a:t>
            </a:r>
            <a:r>
              <a:rPr kumimoji="1" lang="ja-JP" altLang="en-US" sz="1400">
                <a:solidFill>
                  <a:schemeClr val="tx1"/>
                </a:solidFill>
                <a:latin typeface="Meiryo UI" panose="020B0604030504040204" pitchFamily="50" charset="-128"/>
                <a:ea typeface="Meiryo UI" panose="020B0604030504040204" pitchFamily="50" charset="-128"/>
              </a:rPr>
              <a:t> </a:t>
            </a:r>
            <a:r>
              <a:rPr kumimoji="1" lang="en-US" altLang="ja-JP" sz="1400" dirty="0">
                <a:solidFill>
                  <a:schemeClr val="tx1"/>
                </a:solidFill>
                <a:latin typeface="Meiryo UI" panose="020B0604030504040204" pitchFamily="50" charset="-128"/>
                <a:ea typeface="Meiryo UI" panose="020B0604030504040204" pitchFamily="50" charset="-128"/>
              </a:rPr>
              <a:t>Management</a:t>
            </a:r>
          </a:p>
          <a:p>
            <a:pPr marL="285756" indent="-285756">
              <a:buFont typeface="Arial" panose="020B0604020202020204" pitchFamily="34" charset="0"/>
              <a:buChar char="•"/>
            </a:pPr>
            <a:r>
              <a:rPr kumimoji="1" lang="en-US" altLang="ja-JP" sz="1400" dirty="0">
                <a:solidFill>
                  <a:schemeClr val="tx1"/>
                </a:solidFill>
                <a:latin typeface="Meiryo UI" panose="020B0604030504040204" pitchFamily="50" charset="-128"/>
                <a:ea typeface="Meiryo UI" panose="020B0604030504040204" pitchFamily="50" charset="-128"/>
              </a:rPr>
              <a:t>Azure</a:t>
            </a:r>
            <a:r>
              <a:rPr kumimoji="1" lang="ja-JP" altLang="en-US" sz="1400">
                <a:solidFill>
                  <a:schemeClr val="tx1"/>
                </a:solidFill>
                <a:latin typeface="Meiryo UI" panose="020B0604030504040204" pitchFamily="50" charset="-128"/>
                <a:ea typeface="Meiryo UI" panose="020B0604030504040204" pitchFamily="50" charset="-128"/>
              </a:rPr>
              <a:t> </a:t>
            </a:r>
            <a:r>
              <a:rPr kumimoji="1" lang="en-US" altLang="ja-JP" sz="1400" dirty="0">
                <a:solidFill>
                  <a:schemeClr val="tx1"/>
                </a:solidFill>
                <a:latin typeface="Meiryo UI" panose="020B0604030504040204" pitchFamily="50" charset="-128"/>
                <a:ea typeface="Meiryo UI" panose="020B0604030504040204" pitchFamily="50" charset="-128"/>
              </a:rPr>
              <a:t>Point</a:t>
            </a:r>
            <a:r>
              <a:rPr kumimoji="1" lang="ja-JP" altLang="en-US" sz="1400">
                <a:solidFill>
                  <a:schemeClr val="tx1"/>
                </a:solidFill>
                <a:latin typeface="Meiryo UI" panose="020B0604030504040204" pitchFamily="50" charset="-128"/>
                <a:ea typeface="Meiryo UI" panose="020B0604030504040204" pitchFamily="50" charset="-128"/>
              </a:rPr>
              <a:t> </a:t>
            </a:r>
            <a:r>
              <a:rPr kumimoji="1" lang="en-US" altLang="ja-JP" sz="1400" dirty="0">
                <a:solidFill>
                  <a:schemeClr val="tx1"/>
                </a:solidFill>
                <a:latin typeface="Meiryo UI" panose="020B0604030504040204" pitchFamily="50" charset="-128"/>
                <a:ea typeface="Meiryo UI" panose="020B0604030504040204" pitchFamily="50" charset="-128"/>
              </a:rPr>
              <a:t>to</a:t>
            </a:r>
            <a:r>
              <a:rPr kumimoji="1" lang="ja-JP" altLang="en-US" sz="1400">
                <a:solidFill>
                  <a:schemeClr val="tx1"/>
                </a:solidFill>
                <a:latin typeface="Meiryo UI" panose="020B0604030504040204" pitchFamily="50" charset="-128"/>
                <a:ea typeface="Meiryo UI" panose="020B0604030504040204" pitchFamily="50" charset="-128"/>
              </a:rPr>
              <a:t> </a:t>
            </a:r>
            <a:r>
              <a:rPr kumimoji="1" lang="en-US" altLang="ja-JP" sz="1400" dirty="0">
                <a:solidFill>
                  <a:schemeClr val="tx1"/>
                </a:solidFill>
                <a:latin typeface="Meiryo UI" panose="020B0604030504040204" pitchFamily="50" charset="-128"/>
                <a:ea typeface="Meiryo UI" panose="020B0604030504040204" pitchFamily="50" charset="-128"/>
              </a:rPr>
              <a:t>Site</a:t>
            </a:r>
            <a:r>
              <a:rPr kumimoji="1" lang="ja-JP" altLang="en-US" sz="1400">
                <a:solidFill>
                  <a:schemeClr val="tx1"/>
                </a:solidFill>
                <a:latin typeface="Meiryo UI" panose="020B0604030504040204" pitchFamily="50" charset="-128"/>
                <a:ea typeface="Meiryo UI" panose="020B0604030504040204" pitchFamily="50" charset="-128"/>
              </a:rPr>
              <a:t> </a:t>
            </a:r>
            <a:r>
              <a:rPr kumimoji="1" lang="en-US" altLang="ja-JP" sz="1400" dirty="0">
                <a:solidFill>
                  <a:schemeClr val="tx1"/>
                </a:solidFill>
                <a:latin typeface="Meiryo UI" panose="020B0604030504040204" pitchFamily="50" charset="-128"/>
                <a:ea typeface="Meiryo UI" panose="020B0604030504040204" pitchFamily="50" charset="-128"/>
              </a:rPr>
              <a:t>VPN</a:t>
            </a:r>
            <a:endParaRPr kumimoji="1" lang="ja-JP" altLang="en-US" sz="1400">
              <a:solidFill>
                <a:schemeClr val="tx1"/>
              </a:solidFill>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D0A3AB9E-2B6C-4670-85B4-FC465527DD1E}"/>
              </a:ext>
            </a:extLst>
          </p:cNvPr>
          <p:cNvPicPr>
            <a:picLocks noChangeAspect="1"/>
          </p:cNvPicPr>
          <p:nvPr/>
        </p:nvPicPr>
        <p:blipFill>
          <a:blip r:embed="rId4"/>
          <a:stretch>
            <a:fillRect/>
          </a:stretch>
        </p:blipFill>
        <p:spPr>
          <a:xfrm>
            <a:off x="7423531" y="3875921"/>
            <a:ext cx="3251616" cy="2001884"/>
          </a:xfrm>
          <a:prstGeom prst="rect">
            <a:avLst/>
          </a:prstGeom>
        </p:spPr>
      </p:pic>
      <p:sp>
        <p:nvSpPr>
          <p:cNvPr id="12" name="正方形/長方形 11">
            <a:extLst>
              <a:ext uri="{FF2B5EF4-FFF2-40B4-BE49-F238E27FC236}">
                <a16:creationId xmlns:a16="http://schemas.microsoft.com/office/drawing/2014/main" id="{5B6BA805-BF91-4536-8EF5-EEEFCE7DC596}"/>
              </a:ext>
            </a:extLst>
          </p:cNvPr>
          <p:cNvSpPr/>
          <p:nvPr/>
        </p:nvSpPr>
        <p:spPr>
          <a:xfrm>
            <a:off x="10139887" y="5105023"/>
            <a:ext cx="1604683" cy="681317"/>
          </a:xfrm>
          <a:prstGeom prst="rect">
            <a:avLst/>
          </a:prstGeom>
          <a:solidFill>
            <a:srgbClr val="0079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801" dirty="0">
                <a:solidFill>
                  <a:schemeClr val="bg1"/>
                </a:solidFill>
                <a:latin typeface="Yu Gothic UI" panose="020B0500000000000000" pitchFamily="50" charset="-128"/>
                <a:ea typeface="Yu Gothic UI" panose="020B0500000000000000" pitchFamily="50" charset="-128"/>
              </a:rPr>
              <a:t>Azure</a:t>
            </a:r>
            <a:r>
              <a:rPr kumimoji="1" lang="ja-JP" altLang="en-US" sz="1801">
                <a:solidFill>
                  <a:schemeClr val="bg1"/>
                </a:solidFill>
                <a:latin typeface="Yu Gothic UI" panose="020B0500000000000000" pitchFamily="50" charset="-128"/>
                <a:ea typeface="Yu Gothic UI" panose="020B0500000000000000" pitchFamily="50" charset="-128"/>
              </a:rPr>
              <a:t> と連携</a:t>
            </a:r>
          </a:p>
        </p:txBody>
      </p:sp>
      <p:sp>
        <p:nvSpPr>
          <p:cNvPr id="6" name="Rectangle 5"/>
          <p:cNvSpPr/>
          <p:nvPr/>
        </p:nvSpPr>
        <p:spPr>
          <a:xfrm>
            <a:off x="3131764" y="3083962"/>
            <a:ext cx="3199830" cy="615427"/>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18"/>
            <a:r>
              <a:rPr lang="ja-JP" altLang="en-US" sz="2400">
                <a:solidFill>
                  <a:prstClr val="white"/>
                </a:solidFill>
                <a:latin typeface="Yu Gothic UI" panose="020B0500000000000000" pitchFamily="50" charset="-128"/>
                <a:ea typeface="Yu Gothic UI" panose="020B0500000000000000" pitchFamily="50" charset="-128"/>
              </a:rPr>
              <a:t>管理をシンプルに</a:t>
            </a:r>
          </a:p>
        </p:txBody>
      </p:sp>
      <p:sp>
        <p:nvSpPr>
          <p:cNvPr id="5" name="テキスト ボックス 4">
            <a:extLst>
              <a:ext uri="{FF2B5EF4-FFF2-40B4-BE49-F238E27FC236}">
                <a16:creationId xmlns:a16="http://schemas.microsoft.com/office/drawing/2014/main" id="{026E5973-5D21-1BD5-9184-498C7C477869}"/>
              </a:ext>
            </a:extLst>
          </p:cNvPr>
          <p:cNvSpPr txBox="1"/>
          <p:nvPr/>
        </p:nvSpPr>
        <p:spPr>
          <a:xfrm>
            <a:off x="548783" y="1163816"/>
            <a:ext cx="7662349" cy="1015663"/>
          </a:xfrm>
          <a:prstGeom prst="rect">
            <a:avLst/>
          </a:prstGeom>
          <a:noFill/>
        </p:spPr>
        <p:txBody>
          <a:bodyPr wrap="square">
            <a:spAutoFit/>
          </a:bodyPr>
          <a:lstStyle/>
          <a:p>
            <a:r>
              <a:rPr lang="en-US" altLang="ja-JP" sz="1500" dirty="0">
                <a:latin typeface="Meiryo UI" panose="020B0604030504040204" pitchFamily="50" charset="-128"/>
                <a:ea typeface="Meiryo UI" panose="020B0604030504040204" pitchFamily="50" charset="-128"/>
              </a:rPr>
              <a:t>Windows Admin Center </a:t>
            </a:r>
            <a:r>
              <a:rPr lang="ja-JP" altLang="en-US" sz="1500">
                <a:latin typeface="Meiryo UI" panose="020B0604030504040204" pitchFamily="50" charset="-128"/>
                <a:ea typeface="Meiryo UI" panose="020B0604030504040204" pitchFamily="50" charset="-128"/>
              </a:rPr>
              <a:t>内で一括構成が可能</a:t>
            </a:r>
          </a:p>
          <a:p>
            <a:pPr marL="285750" indent="-285750">
              <a:buFont typeface="Arial" panose="020B0604020202020204" pitchFamily="34" charset="0"/>
              <a:buChar char="•"/>
            </a:pPr>
            <a:r>
              <a:rPr lang="ja-JP" altLang="en-US" sz="1500">
                <a:latin typeface="Meiryo UI" panose="020B0604030504040204" pitchFamily="50" charset="-128"/>
                <a:ea typeface="Meiryo UI" panose="020B0604030504040204" pitchFamily="50" charset="-128"/>
              </a:rPr>
              <a:t>１つの画面から</a:t>
            </a:r>
            <a:r>
              <a:rPr lang="en-US" altLang="ja-JP" sz="1500" dirty="0">
                <a:latin typeface="Meiryo UI" panose="020B0604030504040204" pitchFamily="50" charset="-128"/>
                <a:ea typeface="Meiryo UI" panose="020B0604030504040204" pitchFamily="50" charset="-128"/>
              </a:rPr>
              <a:t>Azure </a:t>
            </a:r>
            <a:r>
              <a:rPr lang="ja-JP" altLang="en-US" sz="1500">
                <a:latin typeface="Meiryo UI" panose="020B0604030504040204" pitchFamily="50" charset="-128"/>
                <a:ea typeface="Meiryo UI" panose="020B0604030504040204" pitchFamily="50" charset="-128"/>
              </a:rPr>
              <a:t>側の構成、</a:t>
            </a:r>
            <a:r>
              <a:rPr lang="en-US" altLang="ja-JP" sz="1500" dirty="0">
                <a:latin typeface="Meiryo UI" panose="020B0604030504040204" pitchFamily="50" charset="-128"/>
                <a:ea typeface="Meiryo UI" panose="020B0604030504040204" pitchFamily="50" charset="-128"/>
              </a:rPr>
              <a:t>Windows Server </a:t>
            </a:r>
            <a:r>
              <a:rPr lang="ja-JP" altLang="en-US" sz="1500">
                <a:latin typeface="Meiryo UI" panose="020B0604030504040204" pitchFamily="50" charset="-128"/>
                <a:ea typeface="Meiryo UI" panose="020B0604030504040204" pitchFamily="50" charset="-128"/>
              </a:rPr>
              <a:t>へのエージェントのインストールが完了</a:t>
            </a:r>
          </a:p>
          <a:p>
            <a:pPr marL="285750" indent="-285750">
              <a:buFont typeface="Arial" panose="020B0604020202020204" pitchFamily="34" charset="0"/>
              <a:buChar char="•"/>
            </a:pPr>
            <a:r>
              <a:rPr lang="en-US" altLang="ja-JP" sz="1500" dirty="0">
                <a:latin typeface="Meiryo UI" panose="020B0604030504040204" pitchFamily="50" charset="-128"/>
                <a:ea typeface="Meiryo UI" panose="020B0604030504040204" pitchFamily="50" charset="-128"/>
              </a:rPr>
              <a:t>Azure </a:t>
            </a:r>
            <a:r>
              <a:rPr lang="ja-JP" altLang="en-US" sz="1500">
                <a:latin typeface="Meiryo UI" panose="020B0604030504040204" pitchFamily="50" charset="-128"/>
                <a:ea typeface="Meiryo UI" panose="020B0604030504040204" pitchFamily="50" charset="-128"/>
              </a:rPr>
              <a:t>ポータル、</a:t>
            </a:r>
            <a:r>
              <a:rPr lang="en-US" altLang="ja-JP" sz="1500" dirty="0">
                <a:latin typeface="Meiryo UI" panose="020B0604030504040204" pitchFamily="50" charset="-128"/>
                <a:ea typeface="Meiryo UI" panose="020B0604030504040204" pitchFamily="50" charset="-128"/>
              </a:rPr>
              <a:t>SCVMM </a:t>
            </a:r>
            <a:r>
              <a:rPr lang="ja-JP" altLang="en-US" sz="1500">
                <a:latin typeface="Meiryo UI" panose="020B0604030504040204" pitchFamily="50" charset="-128"/>
                <a:ea typeface="Meiryo UI" panose="020B0604030504040204" pitchFamily="50" charset="-128"/>
              </a:rPr>
              <a:t>などの</a:t>
            </a:r>
            <a:r>
              <a:rPr lang="en-US" altLang="ja-JP" sz="1500" dirty="0">
                <a:latin typeface="Meiryo UI" panose="020B0604030504040204" pitchFamily="50" charset="-128"/>
                <a:ea typeface="Meiryo UI" panose="020B0604030504040204" pitchFamily="50" charset="-128"/>
              </a:rPr>
              <a:t>Windows </a:t>
            </a:r>
            <a:r>
              <a:rPr lang="ja-JP" altLang="en-US" sz="1500">
                <a:latin typeface="Meiryo UI" panose="020B0604030504040204" pitchFamily="50" charset="-128"/>
                <a:ea typeface="Meiryo UI" panose="020B0604030504040204" pitchFamily="50" charset="-128"/>
              </a:rPr>
              <a:t>管理画面の操作は不要</a:t>
            </a:r>
            <a:br>
              <a:rPr lang="ja-JP" altLang="en-US" sz="1500">
                <a:latin typeface="Meiryo UI" panose="020B0604030504040204" pitchFamily="50" charset="-128"/>
                <a:ea typeface="Meiryo UI" panose="020B0604030504040204" pitchFamily="50" charset="-128"/>
              </a:rPr>
            </a:br>
            <a:r>
              <a:rPr lang="ja-JP" altLang="en-US" sz="1500">
                <a:latin typeface="Meiryo UI" panose="020B0604030504040204" pitchFamily="50" charset="-128"/>
                <a:ea typeface="Meiryo UI" panose="020B0604030504040204" pitchFamily="50" charset="-128"/>
              </a:rPr>
              <a:t>（構成後に詳細な設定を行う場合は必要となるケースあり）</a:t>
            </a:r>
          </a:p>
        </p:txBody>
      </p:sp>
      <p:pic>
        <p:nvPicPr>
          <p:cNvPr id="3" name="Picture 2" descr="https://www.csra.com/sites/default/files/microsoft_logo.png">
            <a:extLst>
              <a:ext uri="{FF2B5EF4-FFF2-40B4-BE49-F238E27FC236}">
                <a16:creationId xmlns:a16="http://schemas.microsoft.com/office/drawing/2014/main" id="{EC70CA2E-1C79-4E35-C060-A800603C667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862457" y="-56091"/>
            <a:ext cx="2351142" cy="868177"/>
          </a:xfrm>
          <a:prstGeom prst="rect">
            <a:avLst/>
          </a:prstGeom>
          <a:ln>
            <a:noFill/>
          </a:ln>
          <a:effectLst>
            <a:outerShdw blurRad="292100" dist="139700" dir="2700000" algn="tl" rotWithShape="0">
              <a:srgbClr val="333333">
                <a:alpha val="65000"/>
              </a:srgbClr>
            </a:outerShdw>
          </a:effectLst>
        </p:spPr>
      </p:pic>
      <p:sp>
        <p:nvSpPr>
          <p:cNvPr id="7" name="Content Placeholder 3">
            <a:extLst>
              <a:ext uri="{FF2B5EF4-FFF2-40B4-BE49-F238E27FC236}">
                <a16:creationId xmlns:a16="http://schemas.microsoft.com/office/drawing/2014/main" id="{BADCD5F9-F676-02A8-C16A-EDE9E6084ED4}"/>
              </a:ext>
            </a:extLst>
          </p:cNvPr>
          <p:cNvSpPr txBox="1">
            <a:spLocks/>
          </p:cNvSpPr>
          <p:nvPr/>
        </p:nvSpPr>
        <p:spPr bwMode="gray">
          <a:xfrm>
            <a:off x="8322905" y="723749"/>
            <a:ext cx="3778921" cy="748447"/>
          </a:xfrm>
          <a:prstGeom prst="rect">
            <a:avLst/>
          </a:prstGeom>
        </p:spPr>
        <p:style>
          <a:lnRef idx="1">
            <a:schemeClr val="accent5"/>
          </a:lnRef>
          <a:fillRef idx="2">
            <a:schemeClr val="accent5"/>
          </a:fillRef>
          <a:effectRef idx="1">
            <a:schemeClr val="accent5"/>
          </a:effectRef>
          <a:fontRef idx="minor">
            <a:schemeClr val="dk1"/>
          </a:fontRef>
        </p:style>
        <p:txBody>
          <a:bodyPr lIns="180000" tIns="0" rIns="0" bIns="0" anchor="ctr" anchorCtr="0"/>
          <a:lstStyle>
            <a:lvl1pPr marL="171450" indent="-171450" algn="l" defTabSz="1218987" rtl="0" eaLnBrk="1" latinLnBrk="0" hangingPunct="1">
              <a:lnSpc>
                <a:spcPct val="90000"/>
              </a:lnSpc>
              <a:spcBef>
                <a:spcPts val="500"/>
              </a:spcBef>
              <a:buClrTx/>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609493" indent="-228560" algn="l" defTabSz="1218987" rtl="0" eaLnBrk="1" latinLnBrk="0" hangingPunct="1">
              <a:lnSpc>
                <a:spcPct val="90000"/>
              </a:lnSpc>
              <a:spcBef>
                <a:spcPts val="500"/>
              </a:spcBef>
              <a:buClrTx/>
              <a:buFont typeface="Arial" pitchFamily="34" charset="0"/>
              <a:buChar char="–"/>
              <a:defRPr sz="2000" kern="1200">
                <a:solidFill>
                  <a:schemeClr val="tx1"/>
                </a:solidFill>
                <a:latin typeface="Arial" pitchFamily="34" charset="0"/>
                <a:ea typeface="+mn-ea"/>
                <a:cs typeface="Arial" pitchFamily="34" charset="0"/>
              </a:defRPr>
            </a:lvl2pPr>
            <a:lvl3pPr marL="835938" indent="-150258" algn="l" defTabSz="121898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itchFamily="34" charset="0"/>
                <a:ea typeface="+mn-ea"/>
                <a:cs typeface="Arial" pitchFamily="34" charset="0"/>
              </a:defRPr>
            </a:lvl3pPr>
            <a:lvl4pPr marL="1147033" indent="-156606" algn="l" defTabSz="121898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itchFamily="34" charset="0"/>
                <a:ea typeface="+mn-ea"/>
                <a:cs typeface="Arial" pitchFamily="34" charset="0"/>
              </a:defRPr>
            </a:lvl4pPr>
            <a:lvl5pPr marL="1445431" indent="-150258" algn="l" defTabSz="121898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218987" rtl="0" eaLnBrk="1" fontAlgn="auto" latinLnBrk="0" hangingPunct="1">
              <a:lnSpc>
                <a:spcPct val="90000"/>
              </a:lnSpc>
              <a:spcBef>
                <a:spcPts val="500"/>
              </a:spcBef>
              <a:spcAft>
                <a:spcPts val="0"/>
              </a:spcAft>
              <a:buClrTx/>
              <a:buSzTx/>
              <a:buNone/>
              <a:tabLst/>
              <a:defRPr/>
            </a:pPr>
            <a:r>
              <a:rPr kumimoji="0" lang="en-US" altLang="ja-JP"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pitchFamily="34" charset="0"/>
              </a:rPr>
              <a:t>Windows </a:t>
            </a:r>
            <a:r>
              <a:rPr kumimoji="0" lang="ja-JP" altLang="en-US" sz="1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Arial" pitchFamily="34" charset="0"/>
              </a:rPr>
              <a:t>サーバーの管理をする</a:t>
            </a:r>
            <a:endParaRPr kumimoji="0" lang="en-US" altLang="ja-JP"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pitchFamily="34" charset="0"/>
            </a:endParaRPr>
          </a:p>
          <a:p>
            <a:pPr marL="0" marR="0" lvl="0" indent="0" algn="l" defTabSz="1218987" rtl="0" eaLnBrk="1" fontAlgn="auto" latinLnBrk="0" hangingPunct="1">
              <a:lnSpc>
                <a:spcPct val="90000"/>
              </a:lnSpc>
              <a:spcBef>
                <a:spcPts val="500"/>
              </a:spcBef>
              <a:spcAft>
                <a:spcPts val="0"/>
              </a:spcAft>
              <a:buClrTx/>
              <a:buSzTx/>
              <a:buNone/>
              <a:tabLst/>
              <a:defRPr/>
            </a:pPr>
            <a:r>
              <a:rPr kumimoji="0" lang="en-US" altLang="ja-JP" sz="1800" b="1" dirty="0">
                <a:solidFill>
                  <a:srgbClr val="000000"/>
                </a:solidFill>
                <a:latin typeface="Meiryo UI" panose="020B0604030504040204" pitchFamily="50" charset="-128"/>
                <a:ea typeface="Meiryo UI" panose="020B0604030504040204" pitchFamily="50" charset="-128"/>
              </a:rPr>
              <a:t>  </a:t>
            </a:r>
            <a:r>
              <a:rPr kumimoji="0" lang="ja-JP" altLang="en-US" sz="1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Arial" pitchFamily="34" charset="0"/>
              </a:rPr>
              <a:t>ブラウザー ベースの管理ツール</a:t>
            </a:r>
          </a:p>
        </p:txBody>
      </p:sp>
      <p:sp>
        <p:nvSpPr>
          <p:cNvPr id="9" name="Slide Number Placeholder 1">
            <a:extLst>
              <a:ext uri="{FF2B5EF4-FFF2-40B4-BE49-F238E27FC236}">
                <a16:creationId xmlns:a16="http://schemas.microsoft.com/office/drawing/2014/main" id="{B51304F3-E4EB-9AA9-19F3-9D1BFAC28E48}"/>
              </a:ext>
            </a:extLst>
          </p:cNvPr>
          <p:cNvSpPr txBox="1">
            <a:spLocks/>
          </p:cNvSpPr>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kumimoji="1"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a:lstStyle>
          <a:p>
            <a:fld id="{6D22F896-40B5-4ADD-8801-0D06FADFA095}" type="slidenum">
              <a:rPr lang="en-US" smtClean="0"/>
              <a:pPr/>
              <a:t>13</a:t>
            </a:fld>
            <a:endParaRPr lang="en-US" dirty="0"/>
          </a:p>
        </p:txBody>
      </p:sp>
    </p:spTree>
    <p:extLst>
      <p:ext uri="{BB962C8B-B14F-4D97-AF65-F5344CB8AC3E}">
        <p14:creationId xmlns:p14="http://schemas.microsoft.com/office/powerpoint/2010/main" val="148502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1FF7719B-ADE8-37F8-5A53-C9B95228685A}"/>
              </a:ext>
            </a:extLst>
          </p:cNvPr>
          <p:cNvSpPr txBox="1"/>
          <p:nvPr/>
        </p:nvSpPr>
        <p:spPr>
          <a:xfrm>
            <a:off x="1290369" y="6566683"/>
            <a:ext cx="4115872"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2024 Lenovo Enterprise Solutions LLC. All rights reserved.</a:t>
            </a:r>
          </a:p>
        </p:txBody>
      </p:sp>
      <p:grpSp>
        <p:nvGrpSpPr>
          <p:cNvPr id="11" name="Group 72">
            <a:extLst>
              <a:ext uri="{FF2B5EF4-FFF2-40B4-BE49-F238E27FC236}">
                <a16:creationId xmlns:a16="http://schemas.microsoft.com/office/drawing/2014/main" id="{878C3B35-268F-7987-3A26-07E91E344D12}"/>
              </a:ext>
            </a:extLst>
          </p:cNvPr>
          <p:cNvGrpSpPr>
            <a:grpSpLocks noChangeAspect="1"/>
          </p:cNvGrpSpPr>
          <p:nvPr/>
        </p:nvGrpSpPr>
        <p:grpSpPr>
          <a:xfrm>
            <a:off x="448274" y="6513386"/>
            <a:ext cx="777442" cy="259316"/>
            <a:chOff x="547688" y="952500"/>
            <a:chExt cx="12190413" cy="4067175"/>
          </a:xfrm>
        </p:grpSpPr>
        <p:sp>
          <p:nvSpPr>
            <p:cNvPr id="12" name="Rectangle 73">
              <a:extLst>
                <a:ext uri="{FF2B5EF4-FFF2-40B4-BE49-F238E27FC236}">
                  <a16:creationId xmlns:a16="http://schemas.microsoft.com/office/drawing/2014/main" id="{0A778C06-8408-7F3A-3691-5981E6B8E62E}"/>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 name="Freeform 7">
              <a:extLst>
                <a:ext uri="{FF2B5EF4-FFF2-40B4-BE49-F238E27FC236}">
                  <a16:creationId xmlns:a16="http://schemas.microsoft.com/office/drawing/2014/main" id="{B4DE8A6C-42B4-6E17-FF8E-F16CCD80B5E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 name="Freeform 8">
              <a:extLst>
                <a:ext uri="{FF2B5EF4-FFF2-40B4-BE49-F238E27FC236}">
                  <a16:creationId xmlns:a16="http://schemas.microsoft.com/office/drawing/2014/main" id="{215ECE2C-2210-96A9-27B4-DD69135AB94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 name="Freeform 9">
              <a:extLst>
                <a:ext uri="{FF2B5EF4-FFF2-40B4-BE49-F238E27FC236}">
                  <a16:creationId xmlns:a16="http://schemas.microsoft.com/office/drawing/2014/main" id="{4CAA19AF-C8B1-E383-A5D8-4EAC3CF902ED}"/>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8" name="Freeform 10">
              <a:extLst>
                <a:ext uri="{FF2B5EF4-FFF2-40B4-BE49-F238E27FC236}">
                  <a16:creationId xmlns:a16="http://schemas.microsoft.com/office/drawing/2014/main" id="{85669B3F-ADFF-3CB1-186E-E4F5C8F0205B}"/>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10">
              <a:extLst>
                <a:ext uri="{FF2B5EF4-FFF2-40B4-BE49-F238E27FC236}">
                  <a16:creationId xmlns:a16="http://schemas.microsoft.com/office/drawing/2014/main" id="{5EB76290-F9CD-F184-0C7C-9A0E34DFF5F2}"/>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11">
              <a:extLst>
                <a:ext uri="{FF2B5EF4-FFF2-40B4-BE49-F238E27FC236}">
                  <a16:creationId xmlns:a16="http://schemas.microsoft.com/office/drawing/2014/main" id="{FFB6C7F6-2523-2769-AE86-752F55466873}"/>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pic>
        <p:nvPicPr>
          <p:cNvPr id="4" name="図 3">
            <a:extLst>
              <a:ext uri="{FF2B5EF4-FFF2-40B4-BE49-F238E27FC236}">
                <a16:creationId xmlns:a16="http://schemas.microsoft.com/office/drawing/2014/main" id="{7BC35747-BB10-D69E-9E23-0ABDE8C328E5}"/>
              </a:ext>
            </a:extLst>
          </p:cNvPr>
          <p:cNvPicPr>
            <a:picLocks noChangeAspect="1"/>
          </p:cNvPicPr>
          <p:nvPr/>
        </p:nvPicPr>
        <p:blipFill>
          <a:blip r:embed="rId3"/>
          <a:stretch>
            <a:fillRect/>
          </a:stretch>
        </p:blipFill>
        <p:spPr>
          <a:xfrm>
            <a:off x="441789" y="2037539"/>
            <a:ext cx="7097115" cy="4261720"/>
          </a:xfrm>
          <a:prstGeom prst="rect">
            <a:avLst/>
          </a:prstGeom>
        </p:spPr>
      </p:pic>
      <p:sp>
        <p:nvSpPr>
          <p:cNvPr id="2" name="Title 1"/>
          <p:cNvSpPr>
            <a:spLocks noGrp="1"/>
          </p:cNvSpPr>
          <p:nvPr>
            <p:ph type="title"/>
          </p:nvPr>
        </p:nvSpPr>
        <p:spPr/>
        <p:txBody>
          <a:bodyPr/>
          <a:lstStyle/>
          <a:p>
            <a:r>
              <a:rPr lang="en-US" altLang="ja-JP" sz="3200" b="1" dirty="0">
                <a:latin typeface="+mj-lt"/>
                <a:ea typeface="Meiryo UI" panose="020B0604030504040204" pitchFamily="50" charset="-128"/>
              </a:rPr>
              <a:t>Windows Admin Center</a:t>
            </a:r>
            <a:r>
              <a:rPr lang="ja-JP" altLang="en-US" sz="3200" b="1" dirty="0">
                <a:latin typeface="+mj-lt"/>
                <a:ea typeface="Meiryo UI" panose="020B0604030504040204" pitchFamily="50" charset="-128"/>
              </a:rPr>
              <a:t> が </a:t>
            </a:r>
            <a:r>
              <a:rPr lang="en-US" altLang="ja-JP" sz="3200" b="1" dirty="0">
                <a:latin typeface="+mj-lt"/>
                <a:ea typeface="Meiryo UI" panose="020B0604030504040204" pitchFamily="50" charset="-128"/>
              </a:rPr>
              <a:t>XClarity</a:t>
            </a:r>
            <a:r>
              <a:rPr lang="ja-JP" altLang="en-US" sz="3200" b="1" dirty="0">
                <a:latin typeface="+mj-lt"/>
                <a:ea typeface="Meiryo UI" panose="020B0604030504040204" pitchFamily="50" charset="-128"/>
              </a:rPr>
              <a:t>と</a:t>
            </a:r>
            <a:r>
              <a:rPr lang="en-US" altLang="ja-JP" sz="3200" b="1" dirty="0">
                <a:latin typeface="+mj-lt"/>
                <a:ea typeface="Meiryo UI" panose="020B0604030504040204" pitchFamily="50" charset="-128"/>
              </a:rPr>
              <a:t> </a:t>
            </a:r>
            <a:r>
              <a:rPr lang="ja-JP" altLang="en-US" sz="3200" b="1" dirty="0">
                <a:latin typeface="+mj-lt"/>
                <a:ea typeface="Meiryo UI" panose="020B0604030504040204" pitchFamily="50" charset="-128"/>
              </a:rPr>
              <a:t>連携</a:t>
            </a:r>
            <a:endParaRPr lang="en-US" sz="3200" b="1" dirty="0">
              <a:latin typeface="+mj-lt"/>
              <a:ea typeface="Meiryo UI" panose="020B0604030504040204" pitchFamily="50" charset="-128"/>
            </a:endParaRPr>
          </a:p>
        </p:txBody>
      </p:sp>
      <p:sp>
        <p:nvSpPr>
          <p:cNvPr id="3" name="Content Placeholder 2"/>
          <p:cNvSpPr>
            <a:spLocks noGrp="1"/>
          </p:cNvSpPr>
          <p:nvPr>
            <p:ph sz="half" idx="4294967295"/>
          </p:nvPr>
        </p:nvSpPr>
        <p:spPr>
          <a:xfrm>
            <a:off x="7799259" y="2037539"/>
            <a:ext cx="4392741" cy="4606088"/>
          </a:xfrm>
          <a:prstGeom prst="rect">
            <a:avLst/>
          </a:prstGeom>
          <a:noFill/>
        </p:spPr>
        <p:txBody>
          <a:bodyPr/>
          <a:lstStyle/>
          <a:p>
            <a:pPr marL="0" indent="0">
              <a:buNone/>
            </a:pPr>
            <a:r>
              <a:rPr lang="en-US" altLang="ja-JP" sz="1600" b="1" dirty="0">
                <a:solidFill>
                  <a:schemeClr val="accent4">
                    <a:lumMod val="50000"/>
                  </a:schemeClr>
                </a:solidFill>
                <a:latin typeface="Meiryo UI" panose="020B0604030504040204" pitchFamily="50" charset="-128"/>
                <a:ea typeface="Meiryo UI" panose="020B0604030504040204" pitchFamily="50" charset="-128"/>
              </a:rPr>
              <a:t>Windows Admin Center</a:t>
            </a:r>
            <a:r>
              <a:rPr lang="ja-JP" altLang="en-US" sz="1600" b="1" dirty="0">
                <a:solidFill>
                  <a:schemeClr val="accent4">
                    <a:lumMod val="50000"/>
                  </a:schemeClr>
                </a:solidFill>
                <a:latin typeface="Meiryo UI" panose="020B0604030504040204" pitchFamily="50" charset="-128"/>
                <a:ea typeface="Meiryo UI" panose="020B0604030504040204" pitchFamily="50" charset="-128"/>
              </a:rPr>
              <a:t>の拡張機能で</a:t>
            </a:r>
            <a:endParaRPr lang="en-US" altLang="ja-JP" sz="1600" b="1" dirty="0">
              <a:solidFill>
                <a:schemeClr val="accent4">
                  <a:lumMod val="50000"/>
                </a:schemeClr>
              </a:solidFill>
              <a:latin typeface="Meiryo UI" panose="020B0604030504040204" pitchFamily="50" charset="-128"/>
              <a:ea typeface="Meiryo UI" panose="020B0604030504040204" pitchFamily="50" charset="-128"/>
            </a:endParaRPr>
          </a:p>
          <a:p>
            <a:pPr marL="0" indent="0">
              <a:buNone/>
            </a:pPr>
            <a:r>
              <a:rPr lang="en-US" altLang="ja-JP" sz="1600" b="1" dirty="0">
                <a:solidFill>
                  <a:schemeClr val="accent4">
                    <a:lumMod val="50000"/>
                  </a:schemeClr>
                </a:solidFill>
                <a:latin typeface="Meiryo UI" panose="020B0604030504040204" pitchFamily="50" charset="-128"/>
                <a:ea typeface="Meiryo UI" panose="020B0604030504040204" pitchFamily="50" charset="-128"/>
              </a:rPr>
              <a:t>Lenovo</a:t>
            </a:r>
            <a:r>
              <a:rPr lang="ja-JP" altLang="en-US" sz="1600" b="1" dirty="0">
                <a:solidFill>
                  <a:schemeClr val="accent4">
                    <a:lumMod val="50000"/>
                  </a:schemeClr>
                </a:solidFill>
                <a:latin typeface="Meiryo UI" panose="020B0604030504040204" pitchFamily="50" charset="-128"/>
                <a:ea typeface="Meiryo UI" panose="020B0604030504040204" pitchFamily="50" charset="-128"/>
              </a:rPr>
              <a:t>の</a:t>
            </a:r>
            <a:r>
              <a:rPr lang="en-US" altLang="ja-JP" sz="1600" b="1" dirty="0">
                <a:solidFill>
                  <a:schemeClr val="accent4">
                    <a:lumMod val="50000"/>
                  </a:schemeClr>
                </a:solidFill>
                <a:latin typeface="Meiryo UI" panose="020B0604030504040204" pitchFamily="50" charset="-128"/>
                <a:ea typeface="Meiryo UI" panose="020B0604030504040204" pitchFamily="50" charset="-128"/>
              </a:rPr>
              <a:t>HW</a:t>
            </a:r>
            <a:r>
              <a:rPr lang="ja-JP" altLang="en-US" sz="1600" b="1" dirty="0">
                <a:solidFill>
                  <a:schemeClr val="accent4">
                    <a:lumMod val="50000"/>
                  </a:schemeClr>
                </a:solidFill>
                <a:latin typeface="Meiryo UI" panose="020B0604030504040204" pitchFamily="50" charset="-128"/>
                <a:ea typeface="Meiryo UI" panose="020B0604030504040204" pitchFamily="50" charset="-128"/>
              </a:rPr>
              <a:t>管理ツール</a:t>
            </a:r>
            <a:r>
              <a:rPr lang="en-US" altLang="ja-JP" sz="1600" b="1" dirty="0">
                <a:solidFill>
                  <a:schemeClr val="accent4">
                    <a:lumMod val="50000"/>
                  </a:schemeClr>
                </a:solidFill>
                <a:latin typeface="Meiryo UI" panose="020B0604030504040204" pitchFamily="50" charset="-128"/>
                <a:ea typeface="Meiryo UI" panose="020B0604030504040204" pitchFamily="50" charset="-128"/>
              </a:rPr>
              <a:t>XClarity</a:t>
            </a:r>
            <a:r>
              <a:rPr lang="ja-JP" altLang="en-US" sz="1600" b="1" dirty="0">
                <a:solidFill>
                  <a:schemeClr val="accent4">
                    <a:lumMod val="50000"/>
                  </a:schemeClr>
                </a:solidFill>
                <a:latin typeface="Meiryo UI" panose="020B0604030504040204" pitchFamily="50" charset="-128"/>
                <a:ea typeface="Meiryo UI" panose="020B0604030504040204" pitchFamily="50" charset="-128"/>
              </a:rPr>
              <a:t>と連携</a:t>
            </a:r>
            <a:endParaRPr lang="en-US" altLang="ja-JP" sz="1600" b="1" dirty="0">
              <a:solidFill>
                <a:schemeClr val="accent4">
                  <a:lumMod val="50000"/>
                </a:schemeClr>
              </a:solidFill>
              <a:latin typeface="Meiryo UI" panose="020B0604030504040204" pitchFamily="50" charset="-128"/>
              <a:ea typeface="Meiryo UI" panose="020B0604030504040204" pitchFamily="50" charset="-128"/>
            </a:endParaRPr>
          </a:p>
          <a:p>
            <a:pPr>
              <a:buFont typeface="Wingdings" panose="05000000000000000000" pitchFamily="2" charset="2"/>
              <a:buChar char="ü"/>
            </a:pPr>
            <a:endParaRPr lang="en-US" altLang="ja-JP" sz="1600" dirty="0">
              <a:solidFill>
                <a:schemeClr val="accent4">
                  <a:lumMod val="50000"/>
                </a:schemeClr>
              </a:solidFill>
              <a:latin typeface="Meiryo UI" panose="020B0604030504040204" pitchFamily="50" charset="-128"/>
              <a:ea typeface="Meiryo UI" panose="020B0604030504040204" pitchFamily="50" charset="-128"/>
            </a:endParaRPr>
          </a:p>
          <a:p>
            <a:pPr>
              <a:buFont typeface="Wingdings" panose="05000000000000000000" pitchFamily="2" charset="2"/>
              <a:buChar char="ü"/>
            </a:pPr>
            <a:r>
              <a:rPr lang="ja-JP" altLang="en-US" sz="1600" dirty="0">
                <a:solidFill>
                  <a:schemeClr val="accent4">
                    <a:lumMod val="50000"/>
                  </a:schemeClr>
                </a:solidFill>
                <a:latin typeface="Meiryo UI" panose="020B0604030504040204" pitchFamily="50" charset="-128"/>
                <a:ea typeface="Meiryo UI" panose="020B0604030504040204" pitchFamily="50" charset="-128"/>
              </a:rPr>
              <a:t>シンプルなインストール </a:t>
            </a:r>
            <a:br>
              <a:rPr lang="en-US" altLang="ja-JP" sz="1600" dirty="0">
                <a:solidFill>
                  <a:schemeClr val="accent4">
                    <a:lumMod val="50000"/>
                  </a:schemeClr>
                </a:solidFill>
                <a:latin typeface="Meiryo UI" panose="020B0604030504040204" pitchFamily="50" charset="-128"/>
                <a:ea typeface="Meiryo UI" panose="020B0604030504040204" pitchFamily="50" charset="-128"/>
              </a:rPr>
            </a:br>
            <a:r>
              <a:rPr lang="en-US" altLang="ja-JP" sz="1600" dirty="0">
                <a:solidFill>
                  <a:schemeClr val="accent4">
                    <a:lumMod val="50000"/>
                  </a:schemeClr>
                </a:solidFill>
                <a:latin typeface="Meiryo UI" panose="020B0604030504040204" pitchFamily="50" charset="-128"/>
                <a:ea typeface="Meiryo UI" panose="020B0604030504040204" pitchFamily="50" charset="-128"/>
              </a:rPr>
              <a:t>– </a:t>
            </a:r>
            <a:r>
              <a:rPr lang="ja-JP" altLang="en-US" sz="1600" dirty="0">
                <a:solidFill>
                  <a:schemeClr val="accent4">
                    <a:lumMod val="50000"/>
                  </a:schemeClr>
                </a:solidFill>
                <a:latin typeface="Meiryo UI" panose="020B0604030504040204" pitchFamily="50" charset="-128"/>
                <a:ea typeface="Meiryo UI" panose="020B0604030504040204" pitchFamily="50" charset="-128"/>
              </a:rPr>
              <a:t>無料でダウンロード</a:t>
            </a:r>
            <a:endParaRPr lang="en-US" sz="1600" dirty="0">
              <a:solidFill>
                <a:schemeClr val="accent4">
                  <a:lumMod val="50000"/>
                </a:schemeClr>
              </a:solidFill>
              <a:latin typeface="Meiryo UI" panose="020B0604030504040204" pitchFamily="50" charset="-128"/>
              <a:ea typeface="Meiryo UI" panose="020B0604030504040204" pitchFamily="50" charset="-128"/>
            </a:endParaRPr>
          </a:p>
          <a:p>
            <a:pPr marL="0" indent="0">
              <a:buNone/>
            </a:pPr>
            <a:endParaRPr lang="en-US" sz="1600" dirty="0">
              <a:solidFill>
                <a:schemeClr val="accent4">
                  <a:lumMod val="50000"/>
                </a:schemeClr>
              </a:solidFill>
              <a:latin typeface="Meiryo UI" panose="020B0604030504040204" pitchFamily="50" charset="-128"/>
              <a:ea typeface="Meiryo UI" panose="020B0604030504040204" pitchFamily="50" charset="-128"/>
            </a:endParaRPr>
          </a:p>
          <a:p>
            <a:pPr>
              <a:buFont typeface="Wingdings" panose="05000000000000000000" pitchFamily="2" charset="2"/>
              <a:buChar char="ü"/>
            </a:pPr>
            <a:r>
              <a:rPr lang="ja-JP" altLang="en-US" sz="1600" dirty="0">
                <a:solidFill>
                  <a:schemeClr val="accent4">
                    <a:lumMod val="50000"/>
                  </a:schemeClr>
                </a:solidFill>
                <a:latin typeface="Meiryo UI" panose="020B0604030504040204" pitchFamily="50" charset="-128"/>
                <a:ea typeface="Meiryo UI" panose="020B0604030504040204" pitchFamily="50" charset="-128"/>
              </a:rPr>
              <a:t>楽々メンテナンス</a:t>
            </a:r>
            <a:br>
              <a:rPr lang="en-US" altLang="ja-JP" sz="1600" dirty="0">
                <a:solidFill>
                  <a:schemeClr val="accent4">
                    <a:lumMod val="50000"/>
                  </a:schemeClr>
                </a:solidFill>
                <a:latin typeface="Meiryo UI" panose="020B0604030504040204" pitchFamily="50" charset="-128"/>
                <a:ea typeface="Meiryo UI" panose="020B0604030504040204" pitchFamily="50" charset="-128"/>
              </a:rPr>
            </a:br>
            <a:r>
              <a:rPr lang="en-US" altLang="ja-JP" sz="1600" dirty="0">
                <a:solidFill>
                  <a:schemeClr val="accent4">
                    <a:lumMod val="50000"/>
                  </a:schemeClr>
                </a:solidFill>
                <a:latin typeface="Meiryo UI" panose="020B0604030504040204" pitchFamily="50" charset="-128"/>
                <a:ea typeface="Meiryo UI" panose="020B0604030504040204" pitchFamily="50" charset="-128"/>
              </a:rPr>
              <a:t>– </a:t>
            </a:r>
            <a:r>
              <a:rPr lang="ja-JP" altLang="en-US" sz="1600" dirty="0">
                <a:solidFill>
                  <a:schemeClr val="accent4">
                    <a:lumMod val="50000"/>
                  </a:schemeClr>
                </a:solidFill>
                <a:latin typeface="Meiryo UI" panose="020B0604030504040204" pitchFamily="50" charset="-128"/>
                <a:ea typeface="Meiryo UI" panose="020B0604030504040204" pitchFamily="50" charset="-128"/>
              </a:rPr>
              <a:t>認証を受けたファームウェアやドライバを一括更新出来るベストレシピも簡単に適用可能</a:t>
            </a:r>
            <a:endParaRPr lang="en-US" altLang="ja-JP" sz="1600" dirty="0">
              <a:solidFill>
                <a:schemeClr val="accent4">
                  <a:lumMod val="50000"/>
                </a:schemeClr>
              </a:solidFill>
              <a:latin typeface="Meiryo UI" panose="020B0604030504040204" pitchFamily="50" charset="-128"/>
              <a:ea typeface="Meiryo UI" panose="020B0604030504040204" pitchFamily="50" charset="-128"/>
            </a:endParaRPr>
          </a:p>
          <a:p>
            <a:pPr marL="0" indent="0">
              <a:buNone/>
            </a:pPr>
            <a:endParaRPr lang="en-US" sz="1600" dirty="0">
              <a:solidFill>
                <a:schemeClr val="accent4">
                  <a:lumMod val="50000"/>
                </a:schemeClr>
              </a:solidFill>
              <a:latin typeface="Meiryo UI" panose="020B0604030504040204" pitchFamily="50" charset="-128"/>
              <a:ea typeface="Meiryo UI" panose="020B0604030504040204" pitchFamily="50" charset="-128"/>
            </a:endParaRPr>
          </a:p>
          <a:p>
            <a:pPr marL="0" indent="0">
              <a:buNone/>
            </a:pPr>
            <a:r>
              <a:rPr lang="ja-JP" altLang="en-US" sz="1600" dirty="0">
                <a:latin typeface="Meiryo UI" panose="020B0604030504040204" pitchFamily="50" charset="-128"/>
                <a:ea typeface="Meiryo UI" panose="020B0604030504040204" pitchFamily="50" charset="-128"/>
              </a:rPr>
              <a:t>ハードウェアの観点での管理を実現、</a:t>
            </a:r>
            <a:br>
              <a:rPr lang="en-US" altLang="ja-JP" sz="1600" dirty="0">
                <a:latin typeface="Meiryo UI" panose="020B0604030504040204" pitchFamily="50" charset="-128"/>
                <a:ea typeface="Meiryo UI" panose="020B0604030504040204" pitchFamily="50" charset="-128"/>
              </a:rPr>
            </a:br>
            <a:r>
              <a:rPr lang="en-US" altLang="ja-JP" sz="1600" dirty="0">
                <a:solidFill>
                  <a:srgbClr val="FF9900"/>
                </a:solidFill>
                <a:latin typeface="Meiryo UI" panose="020B0604030504040204" pitchFamily="50" charset="-128"/>
                <a:ea typeface="Meiryo UI" panose="020B0604030504040204" pitchFamily="50" charset="-128"/>
              </a:rPr>
              <a:t>OS</a:t>
            </a:r>
            <a:r>
              <a:rPr lang="ja-JP" altLang="en-US" sz="1600" dirty="0">
                <a:solidFill>
                  <a:srgbClr val="FF9900"/>
                </a:solidFill>
                <a:latin typeface="Meiryo UI" panose="020B0604030504040204" pitchFamily="50" charset="-128"/>
                <a:ea typeface="Meiryo UI" panose="020B0604030504040204" pitchFamily="50" charset="-128"/>
              </a:rPr>
              <a:t>停止時でも管理が可能</a:t>
            </a:r>
            <a:endParaRPr lang="en-US" altLang="ja-JP" sz="1600" dirty="0">
              <a:solidFill>
                <a:srgbClr val="FF9900"/>
              </a:solidFill>
              <a:latin typeface="Meiryo UI" panose="020B0604030504040204" pitchFamily="50" charset="-128"/>
              <a:ea typeface="Meiryo UI" panose="020B0604030504040204" pitchFamily="50" charset="-128"/>
            </a:endParaRPr>
          </a:p>
          <a:p>
            <a:pPr>
              <a:buFont typeface="Wingdings" panose="05000000000000000000" pitchFamily="2" charset="2"/>
              <a:buChar char="ü"/>
            </a:pPr>
            <a:r>
              <a:rPr lang="ja-JP" altLang="en-US" sz="1600" dirty="0">
                <a:solidFill>
                  <a:schemeClr val="accent4">
                    <a:lumMod val="50000"/>
                  </a:schemeClr>
                </a:solidFill>
                <a:latin typeface="Meiryo UI" panose="020B0604030504040204" pitchFamily="50" charset="-128"/>
                <a:ea typeface="Meiryo UI" panose="020B0604030504040204" pitchFamily="50" charset="-128"/>
              </a:rPr>
              <a:t>電源オン</a:t>
            </a:r>
            <a:r>
              <a:rPr lang="en-US" altLang="ja-JP" sz="1600" dirty="0">
                <a:solidFill>
                  <a:schemeClr val="accent4">
                    <a:lumMod val="50000"/>
                  </a:schemeClr>
                </a:solidFill>
                <a:latin typeface="Meiryo UI" panose="020B0604030504040204" pitchFamily="50" charset="-128"/>
                <a:ea typeface="Meiryo UI" panose="020B0604030504040204" pitchFamily="50" charset="-128"/>
              </a:rPr>
              <a:t>/</a:t>
            </a:r>
            <a:r>
              <a:rPr lang="ja-JP" altLang="en-US" sz="1600" dirty="0">
                <a:solidFill>
                  <a:schemeClr val="accent4">
                    <a:lumMod val="50000"/>
                  </a:schemeClr>
                </a:solidFill>
                <a:latin typeface="Meiryo UI" panose="020B0604030504040204" pitchFamily="50" charset="-128"/>
                <a:ea typeface="Meiryo UI" panose="020B0604030504040204" pitchFamily="50" charset="-128"/>
              </a:rPr>
              <a:t>オフ。リモートコンソール</a:t>
            </a:r>
            <a:endParaRPr lang="en-US" sz="1600" dirty="0">
              <a:solidFill>
                <a:schemeClr val="accent4">
                  <a:lumMod val="50000"/>
                </a:schemeClr>
              </a:solidFill>
              <a:latin typeface="Meiryo UI" panose="020B0604030504040204" pitchFamily="50" charset="-128"/>
              <a:ea typeface="Meiryo UI" panose="020B0604030504040204" pitchFamily="50" charset="-128"/>
            </a:endParaRPr>
          </a:p>
          <a:p>
            <a:pPr>
              <a:buFont typeface="Wingdings" panose="05000000000000000000" pitchFamily="2" charset="2"/>
              <a:buChar char="ü"/>
            </a:pPr>
            <a:r>
              <a:rPr lang="ja-JP" altLang="en-US" sz="1600" dirty="0">
                <a:solidFill>
                  <a:schemeClr val="accent4">
                    <a:lumMod val="50000"/>
                  </a:schemeClr>
                </a:solidFill>
                <a:latin typeface="Meiryo UI" panose="020B0604030504040204" pitchFamily="50" charset="-128"/>
                <a:ea typeface="Meiryo UI" panose="020B0604030504040204" pitchFamily="50" charset="-128"/>
              </a:rPr>
              <a:t>警告、イベントログと監査ログ</a:t>
            </a:r>
            <a:endParaRPr lang="en-US" sz="1600" dirty="0">
              <a:solidFill>
                <a:schemeClr val="accent4">
                  <a:lumMod val="50000"/>
                </a:schemeClr>
              </a:solidFill>
              <a:latin typeface="Meiryo UI" panose="020B0604030504040204" pitchFamily="50" charset="-128"/>
              <a:ea typeface="Meiryo UI" panose="020B0604030504040204" pitchFamily="50" charset="-128"/>
            </a:endParaRPr>
          </a:p>
          <a:p>
            <a:pPr>
              <a:buFont typeface="Wingdings" panose="05000000000000000000" pitchFamily="2" charset="2"/>
              <a:buChar char="ü"/>
            </a:pPr>
            <a:r>
              <a:rPr lang="ja-JP" altLang="en-US" sz="1600" dirty="0">
                <a:solidFill>
                  <a:schemeClr val="accent4">
                    <a:lumMod val="50000"/>
                  </a:schemeClr>
                </a:solidFill>
                <a:latin typeface="Meiryo UI" panose="020B0604030504040204" pitchFamily="50" charset="-128"/>
                <a:ea typeface="Meiryo UI" panose="020B0604030504040204" pitchFamily="50" charset="-128"/>
              </a:rPr>
              <a:t>電力消費と温度</a:t>
            </a:r>
            <a:endParaRPr lang="en-US" altLang="ja-JP" sz="1600" dirty="0">
              <a:solidFill>
                <a:schemeClr val="accent4">
                  <a:lumMod val="50000"/>
                </a:schemeClr>
              </a:solidFill>
              <a:latin typeface="Meiryo UI" panose="020B0604030504040204" pitchFamily="50" charset="-128"/>
              <a:ea typeface="Meiryo UI" panose="020B0604030504040204" pitchFamily="50" charset="-128"/>
            </a:endParaRPr>
          </a:p>
          <a:p>
            <a:pPr>
              <a:buFont typeface="Wingdings" panose="05000000000000000000" pitchFamily="2" charset="2"/>
              <a:buChar char="ü"/>
            </a:pPr>
            <a:r>
              <a:rPr lang="ja-JP" altLang="en-US" sz="1600" dirty="0">
                <a:solidFill>
                  <a:schemeClr val="accent4">
                    <a:lumMod val="50000"/>
                  </a:schemeClr>
                </a:solidFill>
                <a:latin typeface="Meiryo UI" panose="020B0604030504040204" pitchFamily="50" charset="-128"/>
                <a:ea typeface="Meiryo UI" panose="020B0604030504040204" pitchFamily="50" charset="-128"/>
              </a:rPr>
              <a:t>クラスタレベルでの警告の統計</a:t>
            </a:r>
          </a:p>
        </p:txBody>
      </p:sp>
      <p:sp>
        <p:nvSpPr>
          <p:cNvPr id="14" name="Content Placeholder 3">
            <a:extLst>
              <a:ext uri="{FF2B5EF4-FFF2-40B4-BE49-F238E27FC236}">
                <a16:creationId xmlns:a16="http://schemas.microsoft.com/office/drawing/2014/main" id="{BC625E48-B9B3-64CD-CFD5-56BF51A15616}"/>
              </a:ext>
            </a:extLst>
          </p:cNvPr>
          <p:cNvSpPr txBox="1">
            <a:spLocks/>
          </p:cNvSpPr>
          <p:nvPr/>
        </p:nvSpPr>
        <p:spPr bwMode="gray">
          <a:xfrm>
            <a:off x="441789" y="166025"/>
            <a:ext cx="11183261" cy="1679912"/>
          </a:xfrm>
          <a:prstGeom prst="rect">
            <a:avLst/>
          </a:prstGeom>
        </p:spPr>
        <p:style>
          <a:lnRef idx="1">
            <a:schemeClr val="accent5"/>
          </a:lnRef>
          <a:fillRef idx="2">
            <a:schemeClr val="accent5"/>
          </a:fillRef>
          <a:effectRef idx="1">
            <a:schemeClr val="accent5"/>
          </a:effectRef>
          <a:fontRef idx="minor">
            <a:schemeClr val="dk1"/>
          </a:fontRef>
        </p:style>
        <p:txBody>
          <a:bodyPr lIns="180000" tIns="0" rIns="0" bIns="0" anchor="ctr" anchorCtr="0"/>
          <a:lstStyle>
            <a:lvl1pPr marL="171450" indent="-171450" algn="l" defTabSz="1218987" rtl="0" eaLnBrk="1" latinLnBrk="0" hangingPunct="1">
              <a:lnSpc>
                <a:spcPct val="90000"/>
              </a:lnSpc>
              <a:spcBef>
                <a:spcPts val="500"/>
              </a:spcBef>
              <a:buClrTx/>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609493" indent="-228560" algn="l" defTabSz="1218987" rtl="0" eaLnBrk="1" latinLnBrk="0" hangingPunct="1">
              <a:lnSpc>
                <a:spcPct val="90000"/>
              </a:lnSpc>
              <a:spcBef>
                <a:spcPts val="500"/>
              </a:spcBef>
              <a:buClrTx/>
              <a:buFont typeface="Arial" pitchFamily="34" charset="0"/>
              <a:buChar char="–"/>
              <a:defRPr sz="2000" kern="1200">
                <a:solidFill>
                  <a:schemeClr val="tx1"/>
                </a:solidFill>
                <a:latin typeface="Arial" pitchFamily="34" charset="0"/>
                <a:ea typeface="+mn-ea"/>
                <a:cs typeface="Arial" pitchFamily="34" charset="0"/>
              </a:defRPr>
            </a:lvl2pPr>
            <a:lvl3pPr marL="835938" indent="-150258" algn="l" defTabSz="121898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itchFamily="34" charset="0"/>
                <a:ea typeface="+mn-ea"/>
                <a:cs typeface="Arial" pitchFamily="34" charset="0"/>
              </a:defRPr>
            </a:lvl3pPr>
            <a:lvl4pPr marL="1147033" indent="-156606" algn="l" defTabSz="121898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itchFamily="34" charset="0"/>
                <a:ea typeface="+mn-ea"/>
                <a:cs typeface="Arial" pitchFamily="34" charset="0"/>
              </a:defRPr>
            </a:lvl4pPr>
            <a:lvl5pPr marL="1445431" indent="-150258" algn="l" defTabSz="121898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218987" rtl="0" eaLnBrk="1" fontAlgn="auto" latinLnBrk="0" hangingPunct="1">
              <a:lnSpc>
                <a:spcPct val="90000"/>
              </a:lnSpc>
              <a:spcBef>
                <a:spcPts val="500"/>
              </a:spcBef>
              <a:spcAft>
                <a:spcPts val="0"/>
              </a:spcAft>
              <a:buClrTx/>
              <a:buSzTx/>
              <a:buNone/>
              <a:tabLst/>
              <a:defRPr/>
            </a:pPr>
            <a:r>
              <a:rPr kumimoji="0" lang="en-US" altLang="ja-JP" sz="2800" b="1" i="0" u="none" strike="noStrike" kern="1200" cap="none" spc="0" normalizeH="0" baseline="0" noProof="0" dirty="0">
                <a:ln>
                  <a:noFill/>
                </a:ln>
                <a:solidFill>
                  <a:srgbClr val="000000"/>
                </a:solidFill>
                <a:effectLst/>
                <a:uLnTx/>
                <a:uFillTx/>
                <a:latin typeface="+mj-lt"/>
                <a:ea typeface="Meiryo UI" panose="020B0604030504040204" pitchFamily="50" charset="-128"/>
                <a:cs typeface="Arial" pitchFamily="34" charset="0"/>
              </a:rPr>
              <a:t>Windows Admin Center + XClarity Integrator</a:t>
            </a:r>
            <a:endParaRPr kumimoji="0" lang="ja-JP" altLang="en-US" sz="2800" b="1" i="0" u="none" strike="noStrike" kern="1200" cap="none" spc="0" normalizeH="0" baseline="0" noProof="0" dirty="0">
              <a:ln>
                <a:noFill/>
              </a:ln>
              <a:solidFill>
                <a:srgbClr val="000000"/>
              </a:solidFill>
              <a:effectLst/>
              <a:uLnTx/>
              <a:uFillTx/>
              <a:latin typeface="+mj-lt"/>
              <a:ea typeface="Meiryo UI" panose="020B0604030504040204" pitchFamily="50" charset="-128"/>
              <a:cs typeface="Arial" pitchFamily="34" charset="0"/>
            </a:endParaRPr>
          </a:p>
          <a:p>
            <a:pPr marL="0" marR="0" lvl="0" indent="0" algn="ctr" defTabSz="1218987" rtl="0" eaLnBrk="1" fontAlgn="auto" latinLnBrk="0" hangingPunct="1">
              <a:lnSpc>
                <a:spcPct val="90000"/>
              </a:lnSpc>
              <a:spcBef>
                <a:spcPts val="500"/>
              </a:spcBef>
              <a:spcAft>
                <a:spcPts val="0"/>
              </a:spcAft>
              <a:buClrTx/>
              <a:buSzTx/>
              <a:buNone/>
              <a:tabLst/>
              <a:defRPr/>
            </a:pPr>
            <a:r>
              <a:rPr kumimoji="0" lang="en-US" altLang="ja-JP" sz="2800" b="1" i="0" u="none" strike="noStrike" kern="1200" cap="none" spc="0" normalizeH="0" baseline="0" noProof="0" dirty="0">
                <a:ln>
                  <a:noFill/>
                </a:ln>
                <a:solidFill>
                  <a:srgbClr val="000000"/>
                </a:solidFill>
                <a:effectLst/>
                <a:uLnTx/>
                <a:uFillTx/>
                <a:latin typeface="+mj-lt"/>
                <a:ea typeface="Meiryo UI" panose="020B0604030504040204" pitchFamily="50" charset="-128"/>
                <a:cs typeface="Arial" pitchFamily="34" charset="0"/>
              </a:rPr>
              <a:t>HW</a:t>
            </a:r>
            <a:r>
              <a:rPr kumimoji="0" lang="ja-JP" altLang="en-US" sz="2800" b="1" i="0" u="none" strike="noStrike" kern="1200" cap="none" spc="0" normalizeH="0" baseline="0" noProof="0" dirty="0">
                <a:ln>
                  <a:noFill/>
                </a:ln>
                <a:solidFill>
                  <a:srgbClr val="000000"/>
                </a:solidFill>
                <a:effectLst/>
                <a:uLnTx/>
                <a:uFillTx/>
                <a:latin typeface="+mj-lt"/>
                <a:ea typeface="Meiryo UI" panose="020B0604030504040204" pitchFamily="50" charset="-128"/>
                <a:cs typeface="Arial" pitchFamily="34" charset="0"/>
              </a:rPr>
              <a:t>と</a:t>
            </a:r>
            <a:r>
              <a:rPr kumimoji="0" lang="en-US" altLang="ja-JP" sz="2800" b="1" i="0" u="none" strike="noStrike" kern="1200" cap="none" spc="0" normalizeH="0" baseline="0" noProof="0" dirty="0">
                <a:ln>
                  <a:noFill/>
                </a:ln>
                <a:solidFill>
                  <a:srgbClr val="000000"/>
                </a:solidFill>
                <a:effectLst/>
                <a:uLnTx/>
                <a:uFillTx/>
                <a:latin typeface="+mj-lt"/>
                <a:ea typeface="Meiryo UI" panose="020B0604030504040204" pitchFamily="50" charset="-128"/>
                <a:cs typeface="Arial" pitchFamily="34" charset="0"/>
              </a:rPr>
              <a:t>SW</a:t>
            </a:r>
            <a:r>
              <a:rPr kumimoji="0" lang="ja-JP" altLang="en-US" sz="2800" b="1" i="0" u="none" strike="noStrike" kern="1200" cap="none" spc="0" normalizeH="0" baseline="0" noProof="0" dirty="0">
                <a:ln>
                  <a:noFill/>
                </a:ln>
                <a:solidFill>
                  <a:srgbClr val="000000"/>
                </a:solidFill>
                <a:effectLst/>
                <a:uLnTx/>
                <a:uFillTx/>
                <a:latin typeface="+mj-lt"/>
                <a:ea typeface="Meiryo UI" panose="020B0604030504040204" pitchFamily="50" charset="-128"/>
                <a:cs typeface="Arial" pitchFamily="34" charset="0"/>
              </a:rPr>
              <a:t>を単一画面で管理</a:t>
            </a:r>
          </a:p>
        </p:txBody>
      </p:sp>
      <p:sp>
        <p:nvSpPr>
          <p:cNvPr id="15" name="Rectangle 5">
            <a:extLst>
              <a:ext uri="{FF2B5EF4-FFF2-40B4-BE49-F238E27FC236}">
                <a16:creationId xmlns:a16="http://schemas.microsoft.com/office/drawing/2014/main" id="{DE5D60F9-F115-69D2-C8F4-B4C9250A28A4}"/>
              </a:ext>
            </a:extLst>
          </p:cNvPr>
          <p:cNvSpPr/>
          <p:nvPr/>
        </p:nvSpPr>
        <p:spPr>
          <a:xfrm>
            <a:off x="448274" y="4560545"/>
            <a:ext cx="7097114" cy="757274"/>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18"/>
            <a:r>
              <a:rPr lang="ja-JP" altLang="en-US" sz="2400" dirty="0">
                <a:solidFill>
                  <a:prstClr val="white"/>
                </a:solidFill>
                <a:latin typeface="+mj-ea"/>
                <a:ea typeface="+mj-ea"/>
              </a:rPr>
              <a:t>ハードウェアも含めた管理の一元化</a:t>
            </a:r>
          </a:p>
        </p:txBody>
      </p:sp>
      <p:sp>
        <p:nvSpPr>
          <p:cNvPr id="5" name="円/楕円 27">
            <a:extLst>
              <a:ext uri="{FF2B5EF4-FFF2-40B4-BE49-F238E27FC236}">
                <a16:creationId xmlns:a16="http://schemas.microsoft.com/office/drawing/2014/main" id="{86383557-2DD8-D951-9CF5-EA9A81E80E61}"/>
              </a:ext>
            </a:extLst>
          </p:cNvPr>
          <p:cNvSpPr/>
          <p:nvPr/>
        </p:nvSpPr>
        <p:spPr>
          <a:xfrm>
            <a:off x="4219574" y="5970143"/>
            <a:ext cx="3493960" cy="721832"/>
          </a:xfrm>
          <a:prstGeom prst="ellipse">
            <a:avLst/>
          </a:prstGeom>
          <a:noFill/>
          <a:ln w="57150" cmpd="sng">
            <a:gradFill flip="none" rotWithShape="1">
              <a:gsLst>
                <a:gs pos="13000">
                  <a:schemeClr val="accent3"/>
                </a:gs>
                <a:gs pos="100000">
                  <a:schemeClr val="accent2"/>
                </a:gs>
              </a:gsLst>
              <a:lin ang="426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ja-JP" altLang="en-US" sz="1799" dirty="0">
                <a:solidFill>
                  <a:srgbClr val="000000"/>
                </a:solidFill>
                <a:latin typeface="Meiryo UI" panose="020B0604030504040204" pitchFamily="50" charset="-128"/>
                <a:ea typeface="Meiryo UI" panose="020B0604030504040204" pitchFamily="50" charset="-128"/>
              </a:rPr>
              <a:t>無償ツールで管理を楽に</a:t>
            </a:r>
          </a:p>
        </p:txBody>
      </p:sp>
      <p:pic>
        <p:nvPicPr>
          <p:cNvPr id="6" name="Picture 50">
            <a:extLst>
              <a:ext uri="{FF2B5EF4-FFF2-40B4-BE49-F238E27FC236}">
                <a16:creationId xmlns:a16="http://schemas.microsoft.com/office/drawing/2014/main" id="{818C9BB5-E100-1FEE-5337-742728858E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0752" y="235268"/>
            <a:ext cx="970368" cy="323085"/>
          </a:xfrm>
          <a:prstGeom prst="rect">
            <a:avLst/>
          </a:prstGeom>
        </p:spPr>
      </p:pic>
      <p:sp>
        <p:nvSpPr>
          <p:cNvPr id="7" name="Plus 51">
            <a:extLst>
              <a:ext uri="{FF2B5EF4-FFF2-40B4-BE49-F238E27FC236}">
                <a16:creationId xmlns:a16="http://schemas.microsoft.com/office/drawing/2014/main" id="{2307B4D2-1855-C662-C779-0593D0908DCC}"/>
              </a:ext>
            </a:extLst>
          </p:cNvPr>
          <p:cNvSpPr/>
          <p:nvPr/>
        </p:nvSpPr>
        <p:spPr>
          <a:xfrm>
            <a:off x="10155704" y="347470"/>
            <a:ext cx="131074" cy="141227"/>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835" rtl="0" eaLnBrk="1" latinLnBrk="0" hangingPunct="1">
              <a:defRPr sz="2400" kern="1200">
                <a:solidFill>
                  <a:schemeClr val="lt1"/>
                </a:solidFill>
                <a:latin typeface="+mn-lt"/>
                <a:ea typeface="+mn-ea"/>
                <a:cs typeface="+mn-cs"/>
              </a:defRPr>
            </a:lvl1pPr>
            <a:lvl2pPr marL="609417" algn="l" defTabSz="1218835" rtl="0" eaLnBrk="1" latinLnBrk="0" hangingPunct="1">
              <a:defRPr sz="2400" kern="1200">
                <a:solidFill>
                  <a:schemeClr val="lt1"/>
                </a:solidFill>
                <a:latin typeface="+mn-lt"/>
                <a:ea typeface="+mn-ea"/>
                <a:cs typeface="+mn-cs"/>
              </a:defRPr>
            </a:lvl2pPr>
            <a:lvl3pPr marL="1218835" algn="l" defTabSz="1218835" rtl="0" eaLnBrk="1" latinLnBrk="0" hangingPunct="1">
              <a:defRPr sz="2400" kern="1200">
                <a:solidFill>
                  <a:schemeClr val="lt1"/>
                </a:solidFill>
                <a:latin typeface="+mn-lt"/>
                <a:ea typeface="+mn-ea"/>
                <a:cs typeface="+mn-cs"/>
              </a:defRPr>
            </a:lvl3pPr>
            <a:lvl4pPr marL="1828252" algn="l" defTabSz="1218835" rtl="0" eaLnBrk="1" latinLnBrk="0" hangingPunct="1">
              <a:defRPr sz="2400" kern="1200">
                <a:solidFill>
                  <a:schemeClr val="lt1"/>
                </a:solidFill>
                <a:latin typeface="+mn-lt"/>
                <a:ea typeface="+mn-ea"/>
                <a:cs typeface="+mn-cs"/>
              </a:defRPr>
            </a:lvl4pPr>
            <a:lvl5pPr marL="2437669" algn="l" defTabSz="1218835" rtl="0" eaLnBrk="1" latinLnBrk="0" hangingPunct="1">
              <a:defRPr sz="2400" kern="1200">
                <a:solidFill>
                  <a:schemeClr val="lt1"/>
                </a:solidFill>
                <a:latin typeface="+mn-lt"/>
                <a:ea typeface="+mn-ea"/>
                <a:cs typeface="+mn-cs"/>
              </a:defRPr>
            </a:lvl5pPr>
            <a:lvl6pPr marL="3047085" algn="l" defTabSz="1218835" rtl="0" eaLnBrk="1" latinLnBrk="0" hangingPunct="1">
              <a:defRPr sz="2400" kern="1200">
                <a:solidFill>
                  <a:schemeClr val="lt1"/>
                </a:solidFill>
                <a:latin typeface="+mn-lt"/>
                <a:ea typeface="+mn-ea"/>
                <a:cs typeface="+mn-cs"/>
              </a:defRPr>
            </a:lvl6pPr>
            <a:lvl7pPr marL="3656504" algn="l" defTabSz="1218835" rtl="0" eaLnBrk="1" latinLnBrk="0" hangingPunct="1">
              <a:defRPr sz="2400" kern="1200">
                <a:solidFill>
                  <a:schemeClr val="lt1"/>
                </a:solidFill>
                <a:latin typeface="+mn-lt"/>
                <a:ea typeface="+mn-ea"/>
                <a:cs typeface="+mn-cs"/>
              </a:defRPr>
            </a:lvl7pPr>
            <a:lvl8pPr marL="4265919" algn="l" defTabSz="1218835" rtl="0" eaLnBrk="1" latinLnBrk="0" hangingPunct="1">
              <a:defRPr sz="2400" kern="1200">
                <a:solidFill>
                  <a:schemeClr val="lt1"/>
                </a:solidFill>
                <a:latin typeface="+mn-lt"/>
                <a:ea typeface="+mn-ea"/>
                <a:cs typeface="+mn-cs"/>
              </a:defRPr>
            </a:lvl8pPr>
            <a:lvl9pPr marL="4875337" algn="l" defTabSz="1218835" rtl="0" eaLnBrk="1" latinLnBrk="0" hangingPunct="1">
              <a:defRPr sz="2400" kern="1200">
                <a:solidFill>
                  <a:schemeClr val="lt1"/>
                </a:solidFill>
                <a:latin typeface="+mn-lt"/>
                <a:ea typeface="+mn-ea"/>
                <a:cs typeface="+mn-cs"/>
              </a:defRPr>
            </a:lvl9pPr>
          </a:lstStyle>
          <a:p>
            <a:pPr algn="ctr"/>
            <a:endParaRPr lang="en-US" sz="1800" dirty="0">
              <a:solidFill>
                <a:prstClr val="white"/>
              </a:solidFill>
              <a:latin typeface="Yu Gothic UI" panose="020B0500000000000000" pitchFamily="50" charset="-128"/>
              <a:ea typeface="Yu Gothic UI" panose="020B0500000000000000" pitchFamily="50" charset="-128"/>
            </a:endParaRPr>
          </a:p>
        </p:txBody>
      </p:sp>
      <p:pic>
        <p:nvPicPr>
          <p:cNvPr id="8" name="Picture 2" descr="https://www.csra.com/sites/default/files/microsoft_logo.png">
            <a:extLst>
              <a:ext uri="{FF2B5EF4-FFF2-40B4-BE49-F238E27FC236}">
                <a16:creationId xmlns:a16="http://schemas.microsoft.com/office/drawing/2014/main" id="{0AACE290-4627-12D3-4BF7-CBCAD0FAA1F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45186" y="143444"/>
            <a:ext cx="1247047" cy="460482"/>
          </a:xfrm>
          <a:prstGeom prst="rect">
            <a:avLst/>
          </a:prstGeom>
          <a:noFill/>
          <a:ln w="9525">
            <a:noFill/>
            <a:miter lim="800000"/>
            <a:headEnd/>
            <a:tailEnd/>
          </a:ln>
        </p:spPr>
      </p:pic>
      <p:sp>
        <p:nvSpPr>
          <p:cNvPr id="9" name="Slide Number Placeholder 1">
            <a:extLst>
              <a:ext uri="{FF2B5EF4-FFF2-40B4-BE49-F238E27FC236}">
                <a16:creationId xmlns:a16="http://schemas.microsoft.com/office/drawing/2014/main" id="{8F36D5F5-4C1F-8FB8-F348-89E9BBB1C350}"/>
              </a:ext>
            </a:extLst>
          </p:cNvPr>
          <p:cNvSpPr txBox="1">
            <a:spLocks/>
          </p:cNvSpPr>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kumimoji="1"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a:lstStyle>
          <a:p>
            <a:fld id="{6D22F896-40B5-4ADD-8801-0D06FADFA095}" type="slidenum">
              <a:rPr lang="en-US" smtClean="0"/>
              <a:pPr/>
              <a:t>14</a:t>
            </a:fld>
            <a:endParaRPr lang="en-US" dirty="0"/>
          </a:p>
        </p:txBody>
      </p:sp>
    </p:spTree>
    <p:extLst>
      <p:ext uri="{BB962C8B-B14F-4D97-AF65-F5344CB8AC3E}">
        <p14:creationId xmlns:p14="http://schemas.microsoft.com/office/powerpoint/2010/main" val="405452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図 47" descr="名称未設定-1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588" y="893"/>
            <a:ext cx="12188825" cy="6856214"/>
          </a:xfrm>
          <a:prstGeom prst="rect">
            <a:avLst/>
          </a:prstGeom>
        </p:spPr>
      </p:pic>
      <p:sp>
        <p:nvSpPr>
          <p:cNvPr id="29" name="正方形/長方形 28"/>
          <p:cNvSpPr/>
          <p:nvPr/>
        </p:nvSpPr>
        <p:spPr>
          <a:xfrm>
            <a:off x="1588" y="893"/>
            <a:ext cx="4964407" cy="6856214"/>
          </a:xfrm>
          <a:prstGeom prst="rect">
            <a:avLst/>
          </a:prstGeom>
          <a:solidFill>
            <a:srgbClr val="225BB7">
              <a:alpha val="86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defRPr/>
            </a:pPr>
            <a:endParaRPr lang="ja-JP" altLang="en-US" sz="1799" err="1">
              <a:solidFill>
                <a:srgbClr val="000000"/>
              </a:solidFill>
              <a:latin typeface="Meiryo UI" panose="020B0604030504040204" pitchFamily="50" charset="-128"/>
              <a:ea typeface="Meiryo UI" panose="020B0604030504040204" pitchFamily="50" charset="-128"/>
            </a:endParaRPr>
          </a:p>
        </p:txBody>
      </p:sp>
      <p:sp>
        <p:nvSpPr>
          <p:cNvPr id="22" name="タイトル 1"/>
          <p:cNvSpPr txBox="1">
            <a:spLocks/>
          </p:cNvSpPr>
          <p:nvPr/>
        </p:nvSpPr>
        <p:spPr bwMode="gray">
          <a:xfrm>
            <a:off x="537531" y="338625"/>
            <a:ext cx="11073384" cy="1248994"/>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kumimoji="1" lang="en-US" sz="3600" kern="1200" cap="none" spc="0" baseline="0" dirty="0">
                <a:solidFill>
                  <a:schemeClr val="tx1"/>
                </a:solidFill>
                <a:latin typeface="+mj-ea"/>
                <a:ea typeface="+mj-ea"/>
                <a:cs typeface="Arial" pitchFamily="34" charset="0"/>
              </a:defRPr>
            </a:lvl1pPr>
          </a:lstStyle>
          <a:p>
            <a:pPr defTabSz="1218621">
              <a:lnSpc>
                <a:spcPct val="110000"/>
              </a:lnSpc>
              <a:defRPr/>
            </a:pPr>
            <a:r>
              <a:rPr lang="ja-JP" altLang="en-US" sz="3599">
                <a:solidFill>
                  <a:prstClr val="white"/>
                </a:solidFill>
                <a:latin typeface="Yu Gothic UI" panose="020B0500000000000000" pitchFamily="50" charset="-128"/>
                <a:ea typeface="Yu Gothic UI" panose="020B0500000000000000" pitchFamily="50" charset="-128"/>
              </a:rPr>
              <a:t>「米沢品質」</a:t>
            </a:r>
            <a:r>
              <a:rPr lang="en-US" altLang="ja-JP" sz="2000" dirty="0">
                <a:solidFill>
                  <a:prstClr val="white"/>
                </a:solidFill>
                <a:latin typeface="Yu Gothic UI" panose="020B0500000000000000" pitchFamily="50" charset="-128"/>
                <a:ea typeface="Yu Gothic UI" panose="020B0500000000000000" pitchFamily="50" charset="-128"/>
              </a:rPr>
              <a:t> </a:t>
            </a:r>
          </a:p>
          <a:p>
            <a:pPr defTabSz="1218621">
              <a:lnSpc>
                <a:spcPct val="110000"/>
              </a:lnSpc>
              <a:defRPr/>
            </a:pPr>
            <a:r>
              <a:rPr lang="ja-JP" altLang="en-US" sz="2000">
                <a:solidFill>
                  <a:prstClr val="white"/>
                </a:solidFill>
                <a:latin typeface="Yu Gothic UI" panose="020B0500000000000000" pitchFamily="50" charset="-128"/>
                <a:ea typeface="Yu Gothic UI" panose="020B0500000000000000" pitchFamily="50" charset="-128"/>
              </a:rPr>
              <a:t>“安心”は</a:t>
            </a:r>
            <a:r>
              <a:rPr lang="en-US" altLang="ja-JP" sz="2000" dirty="0">
                <a:solidFill>
                  <a:prstClr val="white"/>
                </a:solidFill>
                <a:latin typeface="Yu Gothic UI" panose="020B0500000000000000" pitchFamily="50" charset="-128"/>
                <a:ea typeface="Yu Gothic UI" panose="020B0500000000000000" pitchFamily="50" charset="-128"/>
              </a:rPr>
              <a:t>Lenovo</a:t>
            </a:r>
            <a:r>
              <a:rPr lang="ja-JP" altLang="en-US" sz="2000">
                <a:solidFill>
                  <a:prstClr val="white"/>
                </a:solidFill>
                <a:latin typeface="Yu Gothic UI" panose="020B0500000000000000" pitchFamily="50" charset="-128"/>
                <a:ea typeface="Yu Gothic UI" panose="020B0500000000000000" pitchFamily="50" charset="-128"/>
              </a:rPr>
              <a:t>のものづくりにおける</a:t>
            </a:r>
          </a:p>
          <a:p>
            <a:pPr defTabSz="1218621">
              <a:lnSpc>
                <a:spcPct val="110000"/>
              </a:lnSpc>
              <a:defRPr/>
            </a:pPr>
            <a:r>
              <a:rPr lang="ja-JP" altLang="en-US" sz="2000">
                <a:solidFill>
                  <a:prstClr val="white"/>
                </a:solidFill>
                <a:latin typeface="Yu Gothic UI" panose="020B0500000000000000" pitchFamily="50" charset="-128"/>
                <a:ea typeface="Yu Gothic UI" panose="020B0500000000000000" pitchFamily="50" charset="-128"/>
              </a:rPr>
              <a:t>最優先事項です</a:t>
            </a:r>
          </a:p>
        </p:txBody>
      </p:sp>
      <p:sp>
        <p:nvSpPr>
          <p:cNvPr id="57" name="フッター プレースホルダー 2"/>
          <p:cNvSpPr txBox="1">
            <a:spLocks/>
          </p:cNvSpPr>
          <p:nvPr/>
        </p:nvSpPr>
        <p:spPr>
          <a:xfrm>
            <a:off x="9435231" y="5977988"/>
            <a:ext cx="2107650" cy="383948"/>
          </a:xfrm>
          <a:prstGeom prst="rect">
            <a:avLst/>
          </a:prstGeom>
        </p:spPr>
        <p:txBody>
          <a:bodyPr/>
          <a:lstStyle>
            <a:defPPr>
              <a:defRPr lang="ja-JP"/>
            </a:defPPr>
            <a:lvl1pPr marL="0" algn="l" defTabSz="914400" rtl="0" eaLnBrk="1" latinLnBrk="0" hangingPunct="1">
              <a:defRPr kumimoji="1" sz="1200" kern="1200">
                <a:solidFill>
                  <a:schemeClr val="tx1"/>
                </a:solidFill>
                <a:latin typeface="+mj-ea"/>
                <a:ea typeface="+mj-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914126">
              <a:defRPr/>
            </a:pPr>
            <a:r>
              <a:rPr lang="en-US" sz="1600" dirty="0">
                <a:solidFill>
                  <a:srgbClr val="F04187"/>
                </a:solidFill>
                <a:latin typeface="Yu Gothic UI" panose="020B0500000000000000" pitchFamily="50" charset="-128"/>
                <a:ea typeface="Yu Gothic UI" panose="020B0500000000000000" pitchFamily="50" charset="-128"/>
                <a:cs typeface="Arial"/>
              </a:rPr>
              <a:t>Di</a:t>
            </a:r>
            <a:r>
              <a:rPr lang="en-US" altLang="ja-JP" sz="1600" dirty="0">
                <a:solidFill>
                  <a:srgbClr val="F04187"/>
                </a:solidFill>
                <a:latin typeface="Yu Gothic UI" panose="020B0500000000000000" pitchFamily="50" charset="-128"/>
                <a:ea typeface="Yu Gothic UI" panose="020B0500000000000000" pitchFamily="50" charset="-128"/>
                <a:cs typeface="Arial"/>
              </a:rPr>
              <a:t>ff</a:t>
            </a:r>
            <a:r>
              <a:rPr lang="en-US" sz="1600" dirty="0">
                <a:solidFill>
                  <a:srgbClr val="F04187"/>
                </a:solidFill>
                <a:latin typeface="Yu Gothic UI" panose="020B0500000000000000" pitchFamily="50" charset="-128"/>
                <a:ea typeface="Yu Gothic UI" panose="020B0500000000000000" pitchFamily="50" charset="-128"/>
                <a:cs typeface="Arial"/>
              </a:rPr>
              <a:t>erent is better</a:t>
            </a:r>
          </a:p>
        </p:txBody>
      </p:sp>
      <p:sp>
        <p:nvSpPr>
          <p:cNvPr id="25" name="正方形/長方形 24"/>
          <p:cNvSpPr/>
          <p:nvPr/>
        </p:nvSpPr>
        <p:spPr>
          <a:xfrm flipV="1">
            <a:off x="1587" y="305614"/>
            <a:ext cx="215844" cy="59674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ja-JP" altLang="en-US" sz="1799" err="1">
              <a:solidFill>
                <a:srgbClr val="000000"/>
              </a:solidFill>
              <a:latin typeface="Meiryo UI" panose="020B0604030504040204" pitchFamily="50" charset="-128"/>
              <a:ea typeface="Meiryo UI" panose="020B0604030504040204" pitchFamily="50" charset="-128"/>
            </a:endParaRPr>
          </a:p>
        </p:txBody>
      </p:sp>
      <p:sp>
        <p:nvSpPr>
          <p:cNvPr id="30" name="TextBox 4">
            <a:extLst>
              <a:ext uri="{FF2B5EF4-FFF2-40B4-BE49-F238E27FC236}">
                <a16:creationId xmlns:a16="http://schemas.microsoft.com/office/drawing/2014/main" id="{A7614490-8BA3-4C39-AB7C-913DF11DF2A9}"/>
              </a:ext>
            </a:extLst>
          </p:cNvPr>
          <p:cNvSpPr txBox="1"/>
          <p:nvPr/>
        </p:nvSpPr>
        <p:spPr>
          <a:xfrm>
            <a:off x="1397802" y="6473952"/>
            <a:ext cx="4114800" cy="153888"/>
          </a:xfrm>
          <a:prstGeom prst="rect">
            <a:avLst/>
          </a:prstGeom>
          <a:noFill/>
        </p:spPr>
        <p:txBody>
          <a:bodyPr wrap="square" lIns="0" tIns="0" rIns="0" bIns="0" rtlCol="0">
            <a:spAutoFit/>
          </a:bodyPr>
          <a:lstStyle/>
          <a:p>
            <a:r>
              <a:rPr lang="en-US" sz="1000" dirty="0">
                <a:solidFill>
                  <a:schemeClr val="bg1"/>
                </a:solidFill>
                <a:latin typeface="Yu Gothic UI" panose="020B0500000000000000" pitchFamily="50" charset="-128"/>
                <a:ea typeface="Yu Gothic UI" panose="020B0500000000000000" pitchFamily="50" charset="-128"/>
                <a:cs typeface="Arial" pitchFamily="34" charset="0"/>
              </a:rPr>
              <a:t>2024 Lenovo Enterprise Solutions LLC. All rights reserved.</a:t>
            </a:r>
          </a:p>
        </p:txBody>
      </p:sp>
      <p:pic>
        <p:nvPicPr>
          <p:cNvPr id="34" name="Picture 6">
            <a:extLst>
              <a:ext uri="{FF2B5EF4-FFF2-40B4-BE49-F238E27FC236}">
                <a16:creationId xmlns:a16="http://schemas.microsoft.com/office/drawing/2014/main" id="{B0AEF310-F1C0-4537-98CF-D9F829F96F6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86094" y="305613"/>
            <a:ext cx="3783882" cy="2101204"/>
          </a:xfrm>
          <a:prstGeom prst="rect">
            <a:avLst/>
          </a:prstGeom>
          <a:noFill/>
          <a:ln>
            <a:noFill/>
          </a:ln>
          <a:effectLst>
            <a:reflection blurRad="6350" stA="52000" endA="300" endPos="20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a:extLst>
              <a:ext uri="{FF2B5EF4-FFF2-40B4-BE49-F238E27FC236}">
                <a16:creationId xmlns:a16="http://schemas.microsoft.com/office/drawing/2014/main" id="{84833486-D61F-4435-A2B8-30DAD4073FA6}"/>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709114" y="4159778"/>
            <a:ext cx="3783882" cy="2101204"/>
          </a:xfrm>
          <a:prstGeom prst="rect">
            <a:avLst/>
          </a:prstGeom>
          <a:noFill/>
          <a:ln>
            <a:noFill/>
          </a:ln>
          <a:effectLst>
            <a:reflection blurRad="6350" stA="52000" endA="300" endPos="20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正方形/長方形 17"/>
          <p:cNvSpPr/>
          <p:nvPr/>
        </p:nvSpPr>
        <p:spPr>
          <a:xfrm>
            <a:off x="7050539" y="2772470"/>
            <a:ext cx="2616422" cy="978729"/>
          </a:xfrm>
          <a:prstGeom prst="rect">
            <a:avLst/>
          </a:prstGeom>
        </p:spPr>
        <p:txBody>
          <a:bodyPr wrap="none">
            <a:spAutoFit/>
          </a:bodyPr>
          <a:lstStyle/>
          <a:p>
            <a:pPr marL="457063" lvl="1" algn="ctr" defTabSz="914126">
              <a:lnSpc>
                <a:spcPct val="90000"/>
              </a:lnSpc>
              <a:defRPr/>
            </a:pPr>
            <a:r>
              <a:rPr lang="ja-JP" altLang="en-US" sz="3200">
                <a:solidFill>
                  <a:srgbClr val="F04187"/>
                </a:solidFill>
                <a:latin typeface="Yu Gothic UI" panose="020B0500000000000000" pitchFamily="50" charset="-128"/>
                <a:ea typeface="Yu Gothic UI" panose="020B0500000000000000" pitchFamily="50" charset="-128"/>
                <a:cs typeface="Arial"/>
              </a:rPr>
              <a:t>米沢品質で</a:t>
            </a:r>
            <a:endParaRPr lang="en-US" altLang="ja-JP" sz="3200" dirty="0">
              <a:solidFill>
                <a:srgbClr val="F04187"/>
              </a:solidFill>
              <a:latin typeface="Yu Gothic UI" panose="020B0500000000000000" pitchFamily="50" charset="-128"/>
              <a:ea typeface="Yu Gothic UI" panose="020B0500000000000000" pitchFamily="50" charset="-128"/>
              <a:cs typeface="Arial"/>
            </a:endParaRPr>
          </a:p>
          <a:p>
            <a:pPr marL="457063" lvl="1" algn="ctr" defTabSz="914126">
              <a:lnSpc>
                <a:spcPct val="90000"/>
              </a:lnSpc>
              <a:defRPr/>
            </a:pPr>
            <a:r>
              <a:rPr lang="ja-JP" altLang="en-US" sz="3200">
                <a:solidFill>
                  <a:srgbClr val="F04187"/>
                </a:solidFill>
                <a:latin typeface="Yu Gothic UI" panose="020B0500000000000000" pitchFamily="50" charset="-128"/>
                <a:ea typeface="Yu Gothic UI" panose="020B0500000000000000" pitchFamily="50" charset="-128"/>
                <a:cs typeface="Arial"/>
              </a:rPr>
              <a:t>安心を提供</a:t>
            </a:r>
            <a:endParaRPr lang="ja-JP" altLang="en-US" sz="2800">
              <a:solidFill>
                <a:srgbClr val="4AC0E0">
                  <a:lumMod val="50000"/>
                </a:srgbClr>
              </a:solidFill>
              <a:latin typeface="Yu Gothic UI" panose="020B0500000000000000" pitchFamily="50" charset="-128"/>
              <a:ea typeface="Yu Gothic UI" panose="020B0500000000000000" pitchFamily="50" charset="-128"/>
              <a:cs typeface="Arial"/>
            </a:endParaRPr>
          </a:p>
        </p:txBody>
      </p:sp>
      <p:sp>
        <p:nvSpPr>
          <p:cNvPr id="28" name="円/楕円 27"/>
          <p:cNvSpPr/>
          <p:nvPr/>
        </p:nvSpPr>
        <p:spPr>
          <a:xfrm>
            <a:off x="6984769" y="1676856"/>
            <a:ext cx="3059903" cy="3034510"/>
          </a:xfrm>
          <a:prstGeom prst="ellipse">
            <a:avLst/>
          </a:prstGeom>
          <a:noFill/>
          <a:ln w="57150" cmpd="sng">
            <a:gradFill flip="none" rotWithShape="1">
              <a:gsLst>
                <a:gs pos="13000">
                  <a:schemeClr val="accent3"/>
                </a:gs>
                <a:gs pos="100000">
                  <a:schemeClr val="accent2"/>
                </a:gs>
              </a:gsLst>
              <a:lin ang="426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ja-JP" altLang="en-US" sz="1799" err="1">
              <a:solidFill>
                <a:srgbClr val="000000"/>
              </a:solidFill>
              <a:latin typeface="Meiryo UI" panose="020B0604030504040204" pitchFamily="50" charset="-128"/>
              <a:ea typeface="Meiryo UI" panose="020B0604030504040204" pitchFamily="50" charset="-128"/>
            </a:endParaRPr>
          </a:p>
        </p:txBody>
      </p:sp>
      <p:pic>
        <p:nvPicPr>
          <p:cNvPr id="3" name="図 2" descr="挿絵 が含まれている画像&#10;&#10;自動的に生成された説明">
            <a:extLst>
              <a:ext uri="{FF2B5EF4-FFF2-40B4-BE49-F238E27FC236}">
                <a16:creationId xmlns:a16="http://schemas.microsoft.com/office/drawing/2014/main" id="{2A4029A6-B769-47A8-BB7C-B002FF03CF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1006" y="6422853"/>
            <a:ext cx="768376" cy="256087"/>
          </a:xfrm>
          <a:prstGeom prst="rect">
            <a:avLst/>
          </a:prstGeom>
        </p:spPr>
      </p:pic>
      <p:pic>
        <p:nvPicPr>
          <p:cNvPr id="20" name="図 19" descr="挿絵 が含まれている画像&#10;&#10;自動的に生成された説明">
            <a:extLst>
              <a:ext uri="{FF2B5EF4-FFF2-40B4-BE49-F238E27FC236}">
                <a16:creationId xmlns:a16="http://schemas.microsoft.com/office/drawing/2014/main" id="{304059D4-31F9-456A-A170-1EB88A35B9A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11092399" y="5322271"/>
            <a:ext cx="1647084" cy="548947"/>
          </a:xfrm>
          <a:prstGeom prst="rect">
            <a:avLst/>
          </a:prstGeom>
        </p:spPr>
      </p:pic>
      <p:sp>
        <p:nvSpPr>
          <p:cNvPr id="36" name="フッター プレースホルダー 1">
            <a:extLst>
              <a:ext uri="{FF2B5EF4-FFF2-40B4-BE49-F238E27FC236}">
                <a16:creationId xmlns:a16="http://schemas.microsoft.com/office/drawing/2014/main" id="{3CAB1443-6FE0-4F0C-BBF9-572CFAB1BBEE}"/>
              </a:ext>
            </a:extLst>
          </p:cNvPr>
          <p:cNvSpPr txBox="1">
            <a:spLocks/>
          </p:cNvSpPr>
          <p:nvPr/>
        </p:nvSpPr>
        <p:spPr>
          <a:xfrm>
            <a:off x="338789" y="5911011"/>
            <a:ext cx="1701019" cy="246221"/>
          </a:xfrm>
          <a:prstGeom prst="rect">
            <a:avLst/>
          </a:prstGeom>
        </p:spPr>
        <p:txBody>
          <a:bodyPr vert="horz" wrap="square" lIns="0" tIns="0" rIns="0" bIns="0" rtlCol="0" anchor="ctr">
            <a:spAutoFit/>
          </a:bodyPr>
          <a:lstStyle>
            <a:defPPr>
              <a:defRPr lang="en-US"/>
            </a:defPPr>
            <a:lvl1pPr marL="0" marR="0" indent="0" algn="l" defTabSz="1218987" rtl="0" eaLnBrk="1" fontAlgn="auto" latinLnBrk="0" hangingPunct="1">
              <a:lnSpc>
                <a:spcPct val="100000"/>
              </a:lnSpc>
              <a:spcBef>
                <a:spcPts val="0"/>
              </a:spcBef>
              <a:spcAft>
                <a:spcPts val="0"/>
              </a:spcAft>
              <a:buClrTx/>
              <a:buSzTx/>
              <a:buFontTx/>
              <a:buNone/>
              <a:tabLst/>
              <a:defRPr sz="1200" kern="1200" cap="none">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939598"/>
                </a:solidFill>
                <a:latin typeface="+mn-ea"/>
                <a:ea typeface="+mn-ea"/>
                <a:cs typeface="Meiryo UI" panose="020B0604030504040204" pitchFamily="50" charset="-128"/>
              </a:rPr>
              <a:t>2016 Lenovo Internal. All rights reserved.</a:t>
            </a:r>
          </a:p>
        </p:txBody>
      </p:sp>
      <p:sp>
        <p:nvSpPr>
          <p:cNvPr id="37" name="角丸四角形 9">
            <a:extLst>
              <a:ext uri="{FF2B5EF4-FFF2-40B4-BE49-F238E27FC236}">
                <a16:creationId xmlns:a16="http://schemas.microsoft.com/office/drawing/2014/main" id="{48A29C80-B529-4CA8-80E3-7488FABBEE9B}"/>
              </a:ext>
            </a:extLst>
          </p:cNvPr>
          <p:cNvSpPr/>
          <p:nvPr/>
        </p:nvSpPr>
        <p:spPr>
          <a:xfrm>
            <a:off x="216894" y="1719945"/>
            <a:ext cx="4409441" cy="1932198"/>
          </a:xfrm>
          <a:prstGeom prst="roundRect">
            <a:avLst>
              <a:gd name="adj" fmla="val 0"/>
            </a:avLst>
          </a:prstGeom>
          <a:solidFill>
            <a:schemeClr val="bg1">
              <a:lumMod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ja-JP" altLang="en-US">
              <a:solidFill>
                <a:srgbClr val="F2F2F2"/>
              </a:solidFill>
              <a:latin typeface="+mn-ea"/>
              <a:cs typeface="Meiryo UI" panose="020B0604030504040204" pitchFamily="50" charset="-128"/>
            </a:endParaRPr>
          </a:p>
        </p:txBody>
      </p:sp>
      <p:sp>
        <p:nvSpPr>
          <p:cNvPr id="38" name="角丸四角形 10">
            <a:extLst>
              <a:ext uri="{FF2B5EF4-FFF2-40B4-BE49-F238E27FC236}">
                <a16:creationId xmlns:a16="http://schemas.microsoft.com/office/drawing/2014/main" id="{BCC09669-B27B-46C3-99D2-8CB6E979B405}"/>
              </a:ext>
            </a:extLst>
          </p:cNvPr>
          <p:cNvSpPr/>
          <p:nvPr/>
        </p:nvSpPr>
        <p:spPr>
          <a:xfrm>
            <a:off x="216893" y="1717747"/>
            <a:ext cx="4409441" cy="477686"/>
          </a:xfrm>
          <a:prstGeom prst="roundRect">
            <a:avLst>
              <a:gd name="adj" fmla="val 0"/>
            </a:avLst>
          </a:prstGeom>
          <a:solidFill>
            <a:schemeClr val="accent5">
              <a:lumMod val="50000"/>
            </a:schemeClr>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ja-JP" altLang="en-US">
              <a:solidFill>
                <a:srgbClr val="F2F2F2"/>
              </a:solidFill>
              <a:latin typeface="+mn-ea"/>
              <a:cs typeface="Meiryo UI" panose="020B0604030504040204" pitchFamily="50" charset="-128"/>
            </a:endParaRPr>
          </a:p>
        </p:txBody>
      </p:sp>
      <p:sp>
        <p:nvSpPr>
          <p:cNvPr id="39" name="正方形/長方形 38">
            <a:extLst>
              <a:ext uri="{FF2B5EF4-FFF2-40B4-BE49-F238E27FC236}">
                <a16:creationId xmlns:a16="http://schemas.microsoft.com/office/drawing/2014/main" id="{FED1F8FD-6787-4C4F-91C8-BFD26386DC4C}"/>
              </a:ext>
            </a:extLst>
          </p:cNvPr>
          <p:cNvSpPr/>
          <p:nvPr/>
        </p:nvSpPr>
        <p:spPr>
          <a:xfrm>
            <a:off x="216893" y="1744818"/>
            <a:ext cx="4409440" cy="400110"/>
          </a:xfrm>
          <a:prstGeom prst="rect">
            <a:avLst/>
          </a:prstGeom>
        </p:spPr>
        <p:txBody>
          <a:bodyPr wrap="square">
            <a:spAutoFit/>
          </a:bodyPr>
          <a:lstStyle/>
          <a:p>
            <a:pPr marL="53956" lvl="2" algn="ctr" defTabSz="1218987">
              <a:spcAft>
                <a:spcPts val="800"/>
              </a:spcAft>
              <a:buClr>
                <a:srgbClr val="CF453A"/>
              </a:buClr>
            </a:pPr>
            <a:r>
              <a:rPr lang="zh-CN" altLang="en-US" sz="2000" b="1">
                <a:solidFill>
                  <a:prstClr val="white"/>
                </a:solidFill>
                <a:latin typeface="+mn-ea"/>
                <a:cs typeface="Meiryo UI" panose="020B0604030504040204" pitchFamily="50" charset="-128"/>
              </a:rPr>
              <a:t>サービス内容</a:t>
            </a:r>
            <a:endParaRPr lang="en-US" altLang="zh-CN" sz="2000" b="1" dirty="0">
              <a:solidFill>
                <a:prstClr val="white"/>
              </a:solidFill>
              <a:latin typeface="+mn-ea"/>
              <a:cs typeface="Meiryo UI" panose="020B0604030504040204" pitchFamily="50" charset="-128"/>
            </a:endParaRPr>
          </a:p>
        </p:txBody>
      </p:sp>
      <p:sp>
        <p:nvSpPr>
          <p:cNvPr id="40" name="正方形/長方形 39">
            <a:extLst>
              <a:ext uri="{FF2B5EF4-FFF2-40B4-BE49-F238E27FC236}">
                <a16:creationId xmlns:a16="http://schemas.microsoft.com/office/drawing/2014/main" id="{8A74443E-6DCA-4044-9856-926F5AF9E2F6}"/>
              </a:ext>
            </a:extLst>
          </p:cNvPr>
          <p:cNvSpPr/>
          <p:nvPr/>
        </p:nvSpPr>
        <p:spPr>
          <a:xfrm>
            <a:off x="223639" y="2302223"/>
            <a:ext cx="4399544" cy="1077218"/>
          </a:xfrm>
          <a:prstGeom prst="rect">
            <a:avLst/>
          </a:prstGeom>
        </p:spPr>
        <p:txBody>
          <a:bodyPr wrap="square">
            <a:spAutoFit/>
          </a:bodyPr>
          <a:lstStyle/>
          <a:p>
            <a:pPr marL="285750" indent="-285750" defTabSz="1218987">
              <a:buFont typeface="Wingdings" panose="05000000000000000000" pitchFamily="2" charset="2"/>
              <a:buChar char="Ø"/>
            </a:pPr>
            <a:r>
              <a:rPr lang="ja-JP" altLang="en-US" sz="1600">
                <a:solidFill>
                  <a:srgbClr val="000000"/>
                </a:solidFill>
                <a:latin typeface="+mn-ea"/>
                <a:cs typeface="Meiryo UI" panose="020B0604030504040204" pitchFamily="50" charset="-128"/>
              </a:rPr>
              <a:t>検品</a:t>
            </a:r>
            <a:endParaRPr lang="en-US" altLang="ja-JP" sz="1600" dirty="0">
              <a:solidFill>
                <a:srgbClr val="000000"/>
              </a:solidFill>
              <a:latin typeface="+mn-ea"/>
              <a:cs typeface="Meiryo UI" panose="020B0604030504040204" pitchFamily="50" charset="-128"/>
            </a:endParaRPr>
          </a:p>
          <a:p>
            <a:pPr marL="285750" indent="-285750" defTabSz="1218987">
              <a:buFont typeface="Wingdings" panose="05000000000000000000" pitchFamily="2" charset="2"/>
              <a:buChar char="Ø"/>
            </a:pPr>
            <a:r>
              <a:rPr lang="en-US" altLang="ja-JP" sz="1600" dirty="0">
                <a:solidFill>
                  <a:srgbClr val="000000"/>
                </a:solidFill>
                <a:latin typeface="+mn-ea"/>
                <a:cs typeface="Meiryo UI" panose="020B0604030504040204" pitchFamily="50" charset="-128"/>
              </a:rPr>
              <a:t>ThinkAgile</a:t>
            </a:r>
            <a:r>
              <a:rPr lang="ja-JP" altLang="en-US" sz="1600">
                <a:solidFill>
                  <a:srgbClr val="000000"/>
                </a:solidFill>
                <a:latin typeface="+mn-ea"/>
                <a:cs typeface="Meiryo UI" panose="020B0604030504040204" pitchFamily="50" charset="-128"/>
              </a:rPr>
              <a:t> </a:t>
            </a:r>
            <a:r>
              <a:rPr lang="en-US" altLang="ja-JP" sz="1600" dirty="0">
                <a:solidFill>
                  <a:srgbClr val="000000"/>
                </a:solidFill>
                <a:latin typeface="+mn-ea"/>
                <a:cs typeface="Meiryo UI" panose="020B0604030504040204" pitchFamily="50" charset="-128"/>
              </a:rPr>
              <a:t>MX</a:t>
            </a:r>
            <a:r>
              <a:rPr lang="ja-JP" altLang="en-US" sz="1600">
                <a:solidFill>
                  <a:srgbClr val="000000"/>
                </a:solidFill>
                <a:latin typeface="+mn-ea"/>
                <a:cs typeface="Meiryo UI" panose="020B0604030504040204" pitchFamily="50" charset="-128"/>
              </a:rPr>
              <a:t>シリーズの初期セットアップ</a:t>
            </a:r>
            <a:endParaRPr lang="en-US" altLang="ja-JP" sz="1600" dirty="0">
              <a:solidFill>
                <a:srgbClr val="000000"/>
              </a:solidFill>
              <a:latin typeface="+mn-ea"/>
              <a:cs typeface="Meiryo UI" panose="020B0604030504040204" pitchFamily="50" charset="-128"/>
            </a:endParaRPr>
          </a:p>
          <a:p>
            <a:pPr marL="285750" indent="-285750" defTabSz="1218987">
              <a:buFont typeface="Wingdings" panose="05000000000000000000" pitchFamily="2" charset="2"/>
              <a:buChar char="Ø"/>
            </a:pPr>
            <a:r>
              <a:rPr lang="en-US" altLang="ja-JP" sz="1600" dirty="0">
                <a:solidFill>
                  <a:srgbClr val="000000"/>
                </a:solidFill>
                <a:latin typeface="+mn-ea"/>
                <a:cs typeface="Meiryo UI" panose="020B0604030504040204" pitchFamily="50" charset="-128"/>
              </a:rPr>
              <a:t>Best</a:t>
            </a:r>
            <a:r>
              <a:rPr lang="ja-JP" altLang="en-US" sz="1600">
                <a:solidFill>
                  <a:srgbClr val="000000"/>
                </a:solidFill>
                <a:latin typeface="+mn-ea"/>
                <a:cs typeface="Meiryo UI" panose="020B0604030504040204" pitchFamily="50" charset="-128"/>
              </a:rPr>
              <a:t> </a:t>
            </a:r>
            <a:r>
              <a:rPr lang="en-US" altLang="ja-JP" sz="1600" dirty="0">
                <a:solidFill>
                  <a:srgbClr val="000000"/>
                </a:solidFill>
                <a:latin typeface="+mn-ea"/>
                <a:cs typeface="Meiryo UI" panose="020B0604030504040204" pitchFamily="50" charset="-128"/>
              </a:rPr>
              <a:t>Recipe</a:t>
            </a:r>
            <a:r>
              <a:rPr lang="ja-JP" altLang="en-US" sz="1600">
                <a:solidFill>
                  <a:srgbClr val="000000"/>
                </a:solidFill>
                <a:latin typeface="+mn-ea"/>
                <a:cs typeface="Meiryo UI" panose="020B0604030504040204" pitchFamily="50" charset="-128"/>
              </a:rPr>
              <a:t>に基づくファームウェアへの更新</a:t>
            </a:r>
            <a:endParaRPr lang="en-US" altLang="ja-JP" sz="1600" dirty="0">
              <a:solidFill>
                <a:srgbClr val="000000"/>
              </a:solidFill>
              <a:latin typeface="+mn-ea"/>
              <a:cs typeface="Meiryo UI" panose="020B0604030504040204" pitchFamily="50" charset="-128"/>
            </a:endParaRPr>
          </a:p>
          <a:p>
            <a:pPr marL="285750" indent="-285750" defTabSz="1218987">
              <a:buFont typeface="Wingdings" panose="05000000000000000000" pitchFamily="2" charset="2"/>
              <a:buChar char="Ø"/>
            </a:pPr>
            <a:r>
              <a:rPr lang="en-US" altLang="ja-JP" sz="1600" dirty="0">
                <a:solidFill>
                  <a:srgbClr val="000000"/>
                </a:solidFill>
                <a:latin typeface="+mn-ea"/>
                <a:cs typeface="Meiryo UI" panose="020B0604030504040204" pitchFamily="50" charset="-128"/>
              </a:rPr>
              <a:t>IP</a:t>
            </a:r>
            <a:r>
              <a:rPr lang="ja-JP" altLang="en-US" sz="1600">
                <a:solidFill>
                  <a:srgbClr val="000000"/>
                </a:solidFill>
                <a:latin typeface="+mn-ea"/>
                <a:cs typeface="Meiryo UI" panose="020B0604030504040204" pitchFamily="50" charset="-128"/>
              </a:rPr>
              <a:t>アドレスなどのヒアリング、および設定</a:t>
            </a:r>
          </a:p>
        </p:txBody>
      </p:sp>
      <p:sp>
        <p:nvSpPr>
          <p:cNvPr id="41" name="角丸四角形 13">
            <a:extLst>
              <a:ext uri="{FF2B5EF4-FFF2-40B4-BE49-F238E27FC236}">
                <a16:creationId xmlns:a16="http://schemas.microsoft.com/office/drawing/2014/main" id="{B0BDFE8F-8E7F-4E32-9C58-96323B627C21}"/>
              </a:ext>
            </a:extLst>
          </p:cNvPr>
          <p:cNvSpPr/>
          <p:nvPr/>
        </p:nvSpPr>
        <p:spPr>
          <a:xfrm>
            <a:off x="216894" y="3755376"/>
            <a:ext cx="4409441" cy="1166757"/>
          </a:xfrm>
          <a:prstGeom prst="roundRect">
            <a:avLst>
              <a:gd name="adj" fmla="val 0"/>
            </a:avLst>
          </a:prstGeom>
          <a:solidFill>
            <a:schemeClr val="bg1">
              <a:lumMod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ja-JP" altLang="en-US">
              <a:solidFill>
                <a:srgbClr val="F2F2F2"/>
              </a:solidFill>
              <a:latin typeface="+mn-ea"/>
              <a:cs typeface="Meiryo UI" panose="020B0604030504040204" pitchFamily="50" charset="-128"/>
            </a:endParaRPr>
          </a:p>
        </p:txBody>
      </p:sp>
      <p:sp>
        <p:nvSpPr>
          <p:cNvPr id="42" name="角丸四角形 14">
            <a:extLst>
              <a:ext uri="{FF2B5EF4-FFF2-40B4-BE49-F238E27FC236}">
                <a16:creationId xmlns:a16="http://schemas.microsoft.com/office/drawing/2014/main" id="{3EFAF944-8522-4448-824F-B92F1A7EF519}"/>
              </a:ext>
            </a:extLst>
          </p:cNvPr>
          <p:cNvSpPr/>
          <p:nvPr/>
        </p:nvSpPr>
        <p:spPr>
          <a:xfrm>
            <a:off x="216893" y="3753176"/>
            <a:ext cx="4409441" cy="477686"/>
          </a:xfrm>
          <a:prstGeom prst="roundRect">
            <a:avLst>
              <a:gd name="adj" fmla="val 0"/>
            </a:avLst>
          </a:prstGeom>
          <a:solidFill>
            <a:schemeClr val="accent5">
              <a:lumMod val="50000"/>
            </a:schemeClr>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ja-JP" altLang="en-US" sz="2000" b="1">
              <a:solidFill>
                <a:srgbClr val="F2F2F2"/>
              </a:solidFill>
              <a:latin typeface="+mn-ea"/>
              <a:cs typeface="Meiryo UI" panose="020B0604030504040204" pitchFamily="50" charset="-128"/>
            </a:endParaRPr>
          </a:p>
        </p:txBody>
      </p:sp>
      <p:sp>
        <p:nvSpPr>
          <p:cNvPr id="43" name="正方形/長方形 42">
            <a:extLst>
              <a:ext uri="{FF2B5EF4-FFF2-40B4-BE49-F238E27FC236}">
                <a16:creationId xmlns:a16="http://schemas.microsoft.com/office/drawing/2014/main" id="{C97381D9-2CDA-4E8E-828D-93B02F432215}"/>
              </a:ext>
            </a:extLst>
          </p:cNvPr>
          <p:cNvSpPr/>
          <p:nvPr/>
        </p:nvSpPr>
        <p:spPr>
          <a:xfrm>
            <a:off x="216894" y="3780248"/>
            <a:ext cx="4409440" cy="400110"/>
          </a:xfrm>
          <a:prstGeom prst="rect">
            <a:avLst/>
          </a:prstGeom>
        </p:spPr>
        <p:txBody>
          <a:bodyPr wrap="square">
            <a:spAutoFit/>
          </a:bodyPr>
          <a:lstStyle/>
          <a:p>
            <a:pPr marL="53956" lvl="2" algn="ctr" defTabSz="1218987">
              <a:spcAft>
                <a:spcPts val="800"/>
              </a:spcAft>
              <a:buClr>
                <a:srgbClr val="CF453A"/>
              </a:buClr>
            </a:pPr>
            <a:r>
              <a:rPr lang="ja-JP" altLang="en-US" sz="2000" b="1">
                <a:solidFill>
                  <a:prstClr val="white"/>
                </a:solidFill>
                <a:latin typeface="+mn-ea"/>
                <a:cs typeface="Meiryo UI" panose="020B0604030504040204" pitchFamily="50" charset="-128"/>
              </a:rPr>
              <a:t>対 象</a:t>
            </a:r>
            <a:endParaRPr lang="en-US" altLang="zh-CN" sz="2000" b="1" dirty="0">
              <a:solidFill>
                <a:prstClr val="white"/>
              </a:solidFill>
              <a:latin typeface="+mn-ea"/>
              <a:cs typeface="Meiryo UI" panose="020B0604030504040204" pitchFamily="50" charset="-128"/>
            </a:endParaRPr>
          </a:p>
        </p:txBody>
      </p:sp>
      <p:sp>
        <p:nvSpPr>
          <p:cNvPr id="44" name="正方形/長方形 43">
            <a:extLst>
              <a:ext uri="{FF2B5EF4-FFF2-40B4-BE49-F238E27FC236}">
                <a16:creationId xmlns:a16="http://schemas.microsoft.com/office/drawing/2014/main" id="{2C539FF1-6E45-4EDA-8469-175C99D20652}"/>
              </a:ext>
            </a:extLst>
          </p:cNvPr>
          <p:cNvSpPr/>
          <p:nvPr/>
        </p:nvSpPr>
        <p:spPr>
          <a:xfrm>
            <a:off x="216893" y="4336654"/>
            <a:ext cx="4404492" cy="338554"/>
          </a:xfrm>
          <a:prstGeom prst="rect">
            <a:avLst/>
          </a:prstGeom>
        </p:spPr>
        <p:txBody>
          <a:bodyPr wrap="square">
            <a:spAutoFit/>
          </a:bodyPr>
          <a:lstStyle/>
          <a:p>
            <a:pPr marL="285750" indent="-285750" defTabSz="1218987">
              <a:buFont typeface="Wingdings" panose="05000000000000000000" pitchFamily="2" charset="2"/>
              <a:buChar char="Ø"/>
            </a:pPr>
            <a:r>
              <a:rPr lang="ja-JP" altLang="en-US" sz="1600">
                <a:solidFill>
                  <a:srgbClr val="000000"/>
                </a:solidFill>
                <a:latin typeface="+mn-ea"/>
                <a:cs typeface="Meiryo UI" panose="020B0604030504040204" pitchFamily="50" charset="-128"/>
              </a:rPr>
              <a:t>新規に購入頂く</a:t>
            </a:r>
            <a:r>
              <a:rPr lang="en-US" altLang="ja-JP" sz="1600" dirty="0">
                <a:solidFill>
                  <a:srgbClr val="000000"/>
                </a:solidFill>
                <a:latin typeface="+mn-ea"/>
                <a:cs typeface="Meiryo UI" panose="020B0604030504040204" pitchFamily="50" charset="-128"/>
              </a:rPr>
              <a:t>ThinkAgile</a:t>
            </a:r>
            <a:r>
              <a:rPr lang="ja-JP" altLang="en-US" sz="1600">
                <a:solidFill>
                  <a:srgbClr val="000000"/>
                </a:solidFill>
                <a:latin typeface="+mn-ea"/>
                <a:cs typeface="Meiryo UI" panose="020B0604030504040204" pitchFamily="50" charset="-128"/>
              </a:rPr>
              <a:t> </a:t>
            </a:r>
            <a:r>
              <a:rPr lang="en-US" altLang="ja-JP" sz="1600" dirty="0">
                <a:solidFill>
                  <a:srgbClr val="000000"/>
                </a:solidFill>
                <a:latin typeface="+mn-ea"/>
                <a:cs typeface="Meiryo UI" panose="020B0604030504040204" pitchFamily="50" charset="-128"/>
              </a:rPr>
              <a:t>MX</a:t>
            </a:r>
          </a:p>
        </p:txBody>
      </p:sp>
      <p:sp>
        <p:nvSpPr>
          <p:cNvPr id="45" name="角丸四角形 18">
            <a:extLst>
              <a:ext uri="{FF2B5EF4-FFF2-40B4-BE49-F238E27FC236}">
                <a16:creationId xmlns:a16="http://schemas.microsoft.com/office/drawing/2014/main" id="{A3E0779E-9757-4498-83E3-B9154353C2C3}"/>
              </a:ext>
            </a:extLst>
          </p:cNvPr>
          <p:cNvSpPr/>
          <p:nvPr/>
        </p:nvSpPr>
        <p:spPr>
          <a:xfrm>
            <a:off x="230395" y="5079241"/>
            <a:ext cx="4409441" cy="1166757"/>
          </a:xfrm>
          <a:prstGeom prst="roundRect">
            <a:avLst>
              <a:gd name="adj" fmla="val 0"/>
            </a:avLst>
          </a:prstGeom>
          <a:solidFill>
            <a:schemeClr val="bg1">
              <a:lumMod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ja-JP" altLang="en-US">
              <a:solidFill>
                <a:srgbClr val="F2F2F2"/>
              </a:solidFill>
              <a:latin typeface="+mn-ea"/>
              <a:cs typeface="Meiryo UI" panose="020B0604030504040204" pitchFamily="50" charset="-128"/>
            </a:endParaRPr>
          </a:p>
        </p:txBody>
      </p:sp>
      <p:sp>
        <p:nvSpPr>
          <p:cNvPr id="46" name="角丸四角形 19">
            <a:extLst>
              <a:ext uri="{FF2B5EF4-FFF2-40B4-BE49-F238E27FC236}">
                <a16:creationId xmlns:a16="http://schemas.microsoft.com/office/drawing/2014/main" id="{EAE58FCD-E862-4E74-9DF8-302F4749D06D}"/>
              </a:ext>
            </a:extLst>
          </p:cNvPr>
          <p:cNvSpPr/>
          <p:nvPr/>
        </p:nvSpPr>
        <p:spPr>
          <a:xfrm>
            <a:off x="230394" y="5077033"/>
            <a:ext cx="4409441" cy="477686"/>
          </a:xfrm>
          <a:prstGeom prst="roundRect">
            <a:avLst>
              <a:gd name="adj" fmla="val 0"/>
            </a:avLst>
          </a:prstGeom>
          <a:solidFill>
            <a:schemeClr val="accent5">
              <a:lumMod val="50000"/>
            </a:schemeClr>
          </a:solidFill>
          <a:ln w="762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ja-JP" altLang="en-US" sz="2000" b="1">
              <a:solidFill>
                <a:srgbClr val="F2F2F2"/>
              </a:solidFill>
              <a:latin typeface="+mn-ea"/>
              <a:cs typeface="Meiryo UI" panose="020B0604030504040204" pitchFamily="50" charset="-128"/>
            </a:endParaRPr>
          </a:p>
        </p:txBody>
      </p:sp>
      <p:sp>
        <p:nvSpPr>
          <p:cNvPr id="47" name="正方形/長方形 46">
            <a:extLst>
              <a:ext uri="{FF2B5EF4-FFF2-40B4-BE49-F238E27FC236}">
                <a16:creationId xmlns:a16="http://schemas.microsoft.com/office/drawing/2014/main" id="{A4539332-162D-467F-B3B0-FC8D9672ECC4}"/>
              </a:ext>
            </a:extLst>
          </p:cNvPr>
          <p:cNvSpPr/>
          <p:nvPr/>
        </p:nvSpPr>
        <p:spPr>
          <a:xfrm>
            <a:off x="230387" y="5122766"/>
            <a:ext cx="4409447" cy="400110"/>
          </a:xfrm>
          <a:prstGeom prst="rect">
            <a:avLst/>
          </a:prstGeom>
        </p:spPr>
        <p:txBody>
          <a:bodyPr wrap="square">
            <a:spAutoFit/>
          </a:bodyPr>
          <a:lstStyle/>
          <a:p>
            <a:pPr marL="53956" lvl="2" algn="ctr" defTabSz="1218987">
              <a:spcAft>
                <a:spcPts val="800"/>
              </a:spcAft>
              <a:buClr>
                <a:srgbClr val="CF453A"/>
              </a:buClr>
            </a:pPr>
            <a:r>
              <a:rPr lang="ja-JP" altLang="en-US" sz="2000" b="1">
                <a:solidFill>
                  <a:prstClr val="white"/>
                </a:solidFill>
                <a:latin typeface="+mn-ea"/>
                <a:cs typeface="Meiryo UI" panose="020B0604030504040204" pitchFamily="50" charset="-128"/>
              </a:rPr>
              <a:t>作業場所</a:t>
            </a:r>
            <a:endParaRPr lang="en-US" altLang="zh-CN" sz="2000" b="1" dirty="0">
              <a:solidFill>
                <a:prstClr val="white"/>
              </a:solidFill>
              <a:latin typeface="+mn-ea"/>
              <a:cs typeface="Meiryo UI" panose="020B0604030504040204" pitchFamily="50" charset="-128"/>
            </a:endParaRPr>
          </a:p>
        </p:txBody>
      </p:sp>
      <p:sp>
        <p:nvSpPr>
          <p:cNvPr id="49" name="正方形/長方形 48">
            <a:extLst>
              <a:ext uri="{FF2B5EF4-FFF2-40B4-BE49-F238E27FC236}">
                <a16:creationId xmlns:a16="http://schemas.microsoft.com/office/drawing/2014/main" id="{CA7AF96B-5A23-491E-A927-644D3E1523E1}"/>
              </a:ext>
            </a:extLst>
          </p:cNvPr>
          <p:cNvSpPr/>
          <p:nvPr/>
        </p:nvSpPr>
        <p:spPr>
          <a:xfrm>
            <a:off x="230395" y="5643957"/>
            <a:ext cx="4294462" cy="584775"/>
          </a:xfrm>
          <a:prstGeom prst="rect">
            <a:avLst/>
          </a:prstGeom>
        </p:spPr>
        <p:txBody>
          <a:bodyPr wrap="square">
            <a:spAutoFit/>
          </a:bodyPr>
          <a:lstStyle/>
          <a:p>
            <a:pPr marL="285750" indent="-285750" defTabSz="1218987">
              <a:buFont typeface="Wingdings" panose="05000000000000000000" pitchFamily="2" charset="2"/>
              <a:buChar char="Ø"/>
            </a:pPr>
            <a:r>
              <a:rPr lang="en-US" altLang="ja-JP" sz="1600" dirty="0">
                <a:solidFill>
                  <a:srgbClr val="000000"/>
                </a:solidFill>
                <a:latin typeface="+mn-ea"/>
                <a:cs typeface="Meiryo UI" panose="020B0604030504040204" pitchFamily="50" charset="-128"/>
              </a:rPr>
              <a:t>NEC</a:t>
            </a:r>
            <a:r>
              <a:rPr lang="ja-JP" altLang="en-US" sz="1600">
                <a:solidFill>
                  <a:srgbClr val="000000"/>
                </a:solidFill>
                <a:latin typeface="+mn-ea"/>
                <a:cs typeface="Meiryo UI" panose="020B0604030504040204" pitchFamily="50" charset="-128"/>
              </a:rPr>
              <a:t>米沢工場（初期作業）</a:t>
            </a:r>
            <a:endParaRPr lang="en-US" altLang="ja-JP" sz="1600" dirty="0">
              <a:solidFill>
                <a:srgbClr val="000000"/>
              </a:solidFill>
              <a:latin typeface="+mn-ea"/>
              <a:cs typeface="Meiryo UI" panose="020B0604030504040204" pitchFamily="50" charset="-128"/>
            </a:endParaRPr>
          </a:p>
          <a:p>
            <a:pPr marL="285750" indent="-285750" defTabSz="1218987">
              <a:buFont typeface="Wingdings" panose="05000000000000000000" pitchFamily="2" charset="2"/>
              <a:buChar char="Ø"/>
            </a:pPr>
            <a:r>
              <a:rPr lang="ja-JP" altLang="en-US" sz="1600">
                <a:solidFill>
                  <a:srgbClr val="000000"/>
                </a:solidFill>
                <a:latin typeface="+mn-ea"/>
                <a:cs typeface="Meiryo UI" panose="020B0604030504040204" pitchFamily="50" charset="-128"/>
              </a:rPr>
              <a:t>機器設置場所（ラックマウント・確認）</a:t>
            </a:r>
            <a:endParaRPr lang="en-US" altLang="ja-JP" sz="1600" dirty="0">
              <a:solidFill>
                <a:srgbClr val="000000"/>
              </a:solidFill>
              <a:latin typeface="+mn-ea"/>
              <a:cs typeface="Meiryo UI" panose="020B0604030504040204" pitchFamily="50" charset="-128"/>
            </a:endParaRPr>
          </a:p>
        </p:txBody>
      </p:sp>
      <p:sp>
        <p:nvSpPr>
          <p:cNvPr id="2" name="Slide Number Placeholder 1">
            <a:extLst>
              <a:ext uri="{FF2B5EF4-FFF2-40B4-BE49-F238E27FC236}">
                <a16:creationId xmlns:a16="http://schemas.microsoft.com/office/drawing/2014/main" id="{02BF2E74-61C9-84E4-395E-12D0083825B1}"/>
              </a:ext>
            </a:extLst>
          </p:cNvPr>
          <p:cNvSpPr txBox="1">
            <a:spLocks/>
          </p:cNvSpPr>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kumimoji="1"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a:lstStyle>
          <a:p>
            <a:fld id="{6D22F896-40B5-4ADD-8801-0D06FADFA095}" type="slidenum">
              <a:rPr lang="en-US" smtClean="0">
                <a:solidFill>
                  <a:schemeClr val="bg1"/>
                </a:solidFill>
              </a:rPr>
              <a:pPr/>
              <a:t>15</a:t>
            </a:fld>
            <a:endParaRPr lang="en-US" dirty="0">
              <a:solidFill>
                <a:schemeClr val="bg1"/>
              </a:solidFill>
            </a:endParaRPr>
          </a:p>
        </p:txBody>
      </p:sp>
    </p:spTree>
    <p:extLst>
      <p:ext uri="{BB962C8B-B14F-4D97-AF65-F5344CB8AC3E}">
        <p14:creationId xmlns:p14="http://schemas.microsoft.com/office/powerpoint/2010/main" val="15053201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F6676E01-7C0D-9CD5-1AA5-6C6CE381335F}"/>
              </a:ext>
            </a:extLst>
          </p:cNvPr>
          <p:cNvSpPr/>
          <p:nvPr/>
        </p:nvSpPr>
        <p:spPr>
          <a:xfrm>
            <a:off x="-551" y="-50132"/>
            <a:ext cx="12192551" cy="1010951"/>
          </a:xfrm>
          <a:prstGeom prst="rect">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 name="Oval 17">
            <a:extLst>
              <a:ext uri="{FF2B5EF4-FFF2-40B4-BE49-F238E27FC236}">
                <a16:creationId xmlns:a16="http://schemas.microsoft.com/office/drawing/2014/main" id="{0C97AA44-5AAC-469C-AC82-0C2AA112B8B1}"/>
              </a:ext>
            </a:extLst>
          </p:cNvPr>
          <p:cNvSpPr/>
          <p:nvPr/>
        </p:nvSpPr>
        <p:spPr>
          <a:xfrm>
            <a:off x="344698" y="2655385"/>
            <a:ext cx="618240" cy="594294"/>
          </a:xfrm>
          <a:prstGeom prst="ellipse">
            <a:avLst/>
          </a:pr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solidFill>
                  <a:sysClr val="windowText" lastClr="000000"/>
                </a:solidFill>
              </a:ln>
              <a:solidFill>
                <a:srgbClr val="6F7170"/>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49" name="Oval 17">
            <a:extLst>
              <a:ext uri="{FF2B5EF4-FFF2-40B4-BE49-F238E27FC236}">
                <a16:creationId xmlns:a16="http://schemas.microsoft.com/office/drawing/2014/main" id="{B584DEF4-5ED2-4BE7-B764-3C89817A806D}"/>
              </a:ext>
            </a:extLst>
          </p:cNvPr>
          <p:cNvSpPr/>
          <p:nvPr/>
        </p:nvSpPr>
        <p:spPr>
          <a:xfrm>
            <a:off x="352318" y="1231725"/>
            <a:ext cx="618240" cy="594294"/>
          </a:xfrm>
          <a:prstGeom prst="ellipse">
            <a:avLst/>
          </a:pr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solidFill>
                  <a:sysClr val="windowText" lastClr="000000"/>
                </a:solidFill>
              </a:ln>
              <a:solidFill>
                <a:srgbClr val="6F7170"/>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1" name="テキスト ボックス 50">
            <a:extLst>
              <a:ext uri="{FF2B5EF4-FFF2-40B4-BE49-F238E27FC236}">
                <a16:creationId xmlns:a16="http://schemas.microsoft.com/office/drawing/2014/main" id="{F48EAB05-319B-43A2-822B-408B12999681}"/>
              </a:ext>
            </a:extLst>
          </p:cNvPr>
          <p:cNvSpPr txBox="1"/>
          <p:nvPr/>
        </p:nvSpPr>
        <p:spPr>
          <a:xfrm>
            <a:off x="1105772" y="1166961"/>
            <a:ext cx="41873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Arial" panose="020B0604020202020204" pitchFamily="34" charset="0"/>
              </a:rPr>
              <a:t>専用の電話番号をご用意します</a:t>
            </a:r>
            <a:endParaRPr kumimoji="1" lang="en-US" altLang="ja-JP" sz="2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3" name="テキスト ボックス 52">
            <a:extLst>
              <a:ext uri="{FF2B5EF4-FFF2-40B4-BE49-F238E27FC236}">
                <a16:creationId xmlns:a16="http://schemas.microsoft.com/office/drawing/2014/main" id="{CD7EBB3E-0DC5-46DC-B9FE-766816E1B627}"/>
              </a:ext>
            </a:extLst>
          </p:cNvPr>
          <p:cNvSpPr txBox="1"/>
          <p:nvPr/>
        </p:nvSpPr>
        <p:spPr>
          <a:xfrm>
            <a:off x="1134326" y="2701300"/>
            <a:ext cx="35125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Arial" panose="020B0604020202020204" pitchFamily="34" charset="0"/>
              </a:rPr>
              <a:t>技術者に直接つながります</a:t>
            </a:r>
            <a:endParaRPr kumimoji="1" lang="en-US" altLang="ja-JP" sz="2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4" name="Oval 34">
            <a:extLst>
              <a:ext uri="{FF2B5EF4-FFF2-40B4-BE49-F238E27FC236}">
                <a16:creationId xmlns:a16="http://schemas.microsoft.com/office/drawing/2014/main" id="{91A6FCBD-F1AB-4D2F-B162-F01DFE22F86C}"/>
              </a:ext>
            </a:extLst>
          </p:cNvPr>
          <p:cNvSpPr/>
          <p:nvPr/>
        </p:nvSpPr>
        <p:spPr>
          <a:xfrm>
            <a:off x="352318" y="3877730"/>
            <a:ext cx="618400" cy="594449"/>
          </a:xfrm>
          <a:prstGeom prst="ellipse">
            <a:avLst/>
          </a:pr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F7170"/>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6" name="正方形/長方形 55">
            <a:extLst>
              <a:ext uri="{FF2B5EF4-FFF2-40B4-BE49-F238E27FC236}">
                <a16:creationId xmlns:a16="http://schemas.microsoft.com/office/drawing/2014/main" id="{F5884D43-3CAE-43BE-92FB-18BA69135243}"/>
              </a:ext>
            </a:extLst>
          </p:cNvPr>
          <p:cNvSpPr/>
          <p:nvPr/>
        </p:nvSpPr>
        <p:spPr>
          <a:xfrm>
            <a:off x="1185821" y="3889869"/>
            <a:ext cx="60452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Arial" panose="020B0604020202020204" pitchFamily="34" charset="0"/>
              </a:rPr>
              <a:t>サポート受付窓口が統一できます</a:t>
            </a:r>
            <a:endParaRPr kumimoji="1" lang="en-US" altLang="ja-JP" sz="2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7" name="正方形/長方形 56">
            <a:extLst>
              <a:ext uri="{FF2B5EF4-FFF2-40B4-BE49-F238E27FC236}">
                <a16:creationId xmlns:a16="http://schemas.microsoft.com/office/drawing/2014/main" id="{A1EC1565-8770-4CDB-8B3E-ECC2870F4E4A}"/>
              </a:ext>
            </a:extLst>
          </p:cNvPr>
          <p:cNvSpPr/>
          <p:nvPr/>
        </p:nvSpPr>
        <p:spPr>
          <a:xfrm>
            <a:off x="1097272" y="3173018"/>
            <a:ext cx="560880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Arial" panose="020B0604020202020204" pitchFamily="34" charset="0"/>
              </a:rPr>
              <a:t>高いスキルを持つ技術エキスパートが、お客様の問題を解決するため</a:t>
            </a:r>
            <a:r>
              <a:rPr kumimoji="1" lang="en-US" altLang="ja-JP" sz="1800" b="1"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Arial" panose="020B0604020202020204" pitchFamily="34" charset="0"/>
              </a:rPr>
              <a:t>24</a:t>
            </a:r>
            <a:r>
              <a:rPr kumimoji="1" lang="ja-JP" altLang="en-US" sz="1800" b="1"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Arial" panose="020B0604020202020204" pitchFamily="34" charset="0"/>
              </a:rPr>
              <a:t>時間年中無休体制で迅速に回答</a:t>
            </a:r>
            <a:endParaRPr kumimoji="1" lang="ja-JP" altLang="en-US" sz="1100" b="1"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8" name="正方形/長方形 57">
            <a:extLst>
              <a:ext uri="{FF2B5EF4-FFF2-40B4-BE49-F238E27FC236}">
                <a16:creationId xmlns:a16="http://schemas.microsoft.com/office/drawing/2014/main" id="{A37CD8AF-D994-4F53-ABA0-5F526CDDDAFC}"/>
              </a:ext>
            </a:extLst>
          </p:cNvPr>
          <p:cNvSpPr/>
          <p:nvPr/>
        </p:nvSpPr>
        <p:spPr>
          <a:xfrm>
            <a:off x="1064924" y="1606761"/>
            <a:ext cx="533636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Arial" panose="020B0604020202020204" pitchFamily="34" charset="0"/>
              </a:rPr>
              <a:t>専任スタッフが一貫して問題の解決を担当する、専用のプレミア・サポート電話番号、問題の診断および解決にかかる時間の短縮</a:t>
            </a:r>
            <a:endPar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9" name="正方形/長方形 58">
            <a:extLst>
              <a:ext uri="{FF2B5EF4-FFF2-40B4-BE49-F238E27FC236}">
                <a16:creationId xmlns:a16="http://schemas.microsoft.com/office/drawing/2014/main" id="{FCE67741-31D6-4BB9-BF04-A7190711BB2F}"/>
              </a:ext>
            </a:extLst>
          </p:cNvPr>
          <p:cNvSpPr/>
          <p:nvPr/>
        </p:nvSpPr>
        <p:spPr>
          <a:xfrm>
            <a:off x="1134325" y="4359759"/>
            <a:ext cx="536697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従来のハードウェア・サポートだけではない、</a:t>
            </a:r>
            <a:endParaRPr kumimoji="1" lang="en-US" altLang="ja-JP" sz="1800" b="1"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高度なレノボの技術リソースを活用可能、</a:t>
            </a:r>
            <a:endParaRPr kumimoji="1" lang="en-US" altLang="ja-JP" sz="1800" b="1"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サードパーティー・ソフトウェア・サポートとの連携</a:t>
            </a:r>
            <a:endParaRPr lang="en-US" altLang="ja-JP" b="1" dirty="0">
              <a:solidFill>
                <a:schemeClr val="tx1">
                  <a:lumMod val="75000"/>
                  <a:lumOff val="25000"/>
                </a:schemeClr>
              </a:solidFill>
              <a:latin typeface="Meiryo UI" panose="020B0604030504040204" pitchFamily="50" charset="-128"/>
              <a:ea typeface="Meiryo UI" panose="020B0604030504040204" pitchFamily="50" charset="-128"/>
            </a:endParaRPr>
          </a:p>
        </p:txBody>
      </p:sp>
      <p:cxnSp>
        <p:nvCxnSpPr>
          <p:cNvPr id="60" name="Straight Connector 20">
            <a:extLst>
              <a:ext uri="{FF2B5EF4-FFF2-40B4-BE49-F238E27FC236}">
                <a16:creationId xmlns:a16="http://schemas.microsoft.com/office/drawing/2014/main" id="{3FC881E9-F43D-4183-AF13-250F16845E2D}"/>
              </a:ext>
            </a:extLst>
          </p:cNvPr>
          <p:cNvCxnSpPr/>
          <p:nvPr/>
        </p:nvCxnSpPr>
        <p:spPr>
          <a:xfrm>
            <a:off x="1185821" y="1606762"/>
            <a:ext cx="5139086" cy="0"/>
          </a:xfrm>
          <a:prstGeom prst="line">
            <a:avLst/>
          </a:prstGeom>
          <a:noFill/>
          <a:ln w="9525" cap="flat" cmpd="sng" algn="ctr">
            <a:solidFill>
              <a:srgbClr val="000000"/>
            </a:solidFill>
            <a:prstDash val="solid"/>
            <a:tailEnd type="oval"/>
          </a:ln>
          <a:effectLst/>
        </p:spPr>
      </p:cxnSp>
      <p:cxnSp>
        <p:nvCxnSpPr>
          <p:cNvPr id="61" name="Straight Connector 20">
            <a:extLst>
              <a:ext uri="{FF2B5EF4-FFF2-40B4-BE49-F238E27FC236}">
                <a16:creationId xmlns:a16="http://schemas.microsoft.com/office/drawing/2014/main" id="{3324A54E-2475-4DD4-8700-52065CC966E4}"/>
              </a:ext>
            </a:extLst>
          </p:cNvPr>
          <p:cNvCxnSpPr/>
          <p:nvPr/>
        </p:nvCxnSpPr>
        <p:spPr>
          <a:xfrm>
            <a:off x="1163562" y="3102245"/>
            <a:ext cx="5139086" cy="0"/>
          </a:xfrm>
          <a:prstGeom prst="line">
            <a:avLst/>
          </a:prstGeom>
          <a:noFill/>
          <a:ln w="9525" cap="flat" cmpd="sng" algn="ctr">
            <a:solidFill>
              <a:srgbClr val="000000"/>
            </a:solidFill>
            <a:prstDash val="solid"/>
            <a:tailEnd type="oval"/>
          </a:ln>
          <a:effectLst/>
        </p:spPr>
      </p:cxnSp>
      <p:cxnSp>
        <p:nvCxnSpPr>
          <p:cNvPr id="62" name="Straight Connector 20">
            <a:extLst>
              <a:ext uri="{FF2B5EF4-FFF2-40B4-BE49-F238E27FC236}">
                <a16:creationId xmlns:a16="http://schemas.microsoft.com/office/drawing/2014/main" id="{3BC7A6FE-7BCA-486F-890F-F8C895FB0811}"/>
              </a:ext>
            </a:extLst>
          </p:cNvPr>
          <p:cNvCxnSpPr/>
          <p:nvPr/>
        </p:nvCxnSpPr>
        <p:spPr>
          <a:xfrm>
            <a:off x="1185821" y="4292524"/>
            <a:ext cx="5139086" cy="0"/>
          </a:xfrm>
          <a:prstGeom prst="line">
            <a:avLst/>
          </a:prstGeom>
          <a:noFill/>
          <a:ln w="9525" cap="flat" cmpd="sng" algn="ctr">
            <a:solidFill>
              <a:srgbClr val="000000"/>
            </a:solidFill>
            <a:prstDash val="solid"/>
            <a:tailEnd type="oval"/>
          </a:ln>
          <a:effectLst/>
        </p:spPr>
      </p:cxnSp>
      <p:sp>
        <p:nvSpPr>
          <p:cNvPr id="65" name="Shape 1001">
            <a:extLst>
              <a:ext uri="{FF2B5EF4-FFF2-40B4-BE49-F238E27FC236}">
                <a16:creationId xmlns:a16="http://schemas.microsoft.com/office/drawing/2014/main" id="{ACEEA5F4-45D3-4EC4-8B93-79FE276A9FC7}"/>
              </a:ext>
            </a:extLst>
          </p:cNvPr>
          <p:cNvSpPr txBox="1">
            <a:spLocks/>
          </p:cNvSpPr>
          <p:nvPr/>
        </p:nvSpPr>
        <p:spPr>
          <a:xfrm>
            <a:off x="7114643" y="2366224"/>
            <a:ext cx="3875300" cy="858316"/>
          </a:xfrm>
          <a:prstGeom prst="rect">
            <a:avLst/>
          </a:prstGeom>
          <a:noFill/>
          <a:ln>
            <a:noFill/>
          </a:ln>
        </p:spPr>
        <p:txBody>
          <a:bodyPr spcFirstLastPara="1" wrap="square" lIns="0" tIns="0" rIns="0" bIns="0" anchor="ctr" anchorCtr="0">
            <a:noAutofit/>
          </a:bodyPr>
          <a:lstStyle>
            <a:lvl1pPr marL="457200" marR="0" lvl="0" indent="-228600" algn="l" defTabSz="1218987" rtl="0" eaLnBrk="1" latinLnBrk="0" hangingPunct="1">
              <a:lnSpc>
                <a:spcPct val="100000"/>
              </a:lnSpc>
              <a:spcBef>
                <a:spcPts val="440"/>
              </a:spcBef>
              <a:spcAft>
                <a:spcPts val="0"/>
              </a:spcAft>
              <a:buClr>
                <a:schemeClr val="dk2"/>
              </a:buClr>
              <a:buSzPts val="2200"/>
              <a:buFont typeface="Noto Sans Symbols"/>
              <a:buNone/>
              <a:defRPr sz="2200" b="0" i="0" u="none" strike="noStrike" kern="1200" cap="none">
                <a:solidFill>
                  <a:schemeClr val="accent6"/>
                </a:solidFill>
                <a:latin typeface="Arial"/>
                <a:ea typeface="Arial"/>
                <a:cs typeface="Arial"/>
                <a:sym typeface="Arial"/>
              </a:defRPr>
            </a:lvl1pPr>
            <a:lvl2pPr marL="914400" marR="0" lvl="1" indent="-228600" algn="l" defTabSz="1218987" rtl="0" eaLnBrk="1" latinLnBrk="0" hangingPunct="1">
              <a:lnSpc>
                <a:spcPct val="100000"/>
              </a:lnSpc>
              <a:spcBef>
                <a:spcPts val="540"/>
              </a:spcBef>
              <a:spcAft>
                <a:spcPts val="0"/>
              </a:spcAft>
              <a:buClr>
                <a:schemeClr val="dk2"/>
              </a:buClr>
              <a:buSzPts val="2700"/>
              <a:buFont typeface="Noto Sans Symbols"/>
              <a:buNone/>
              <a:defRPr sz="2700" b="1" i="0" u="none" strike="noStrike" kern="1200" cap="none">
                <a:solidFill>
                  <a:schemeClr val="dk1"/>
                </a:solidFill>
                <a:latin typeface="Arial"/>
                <a:ea typeface="Arial"/>
                <a:cs typeface="Arial"/>
                <a:sym typeface="Arial"/>
              </a:defRPr>
            </a:lvl2pPr>
            <a:lvl3pPr marL="1371600" marR="0" lvl="2" indent="-228600" algn="l" defTabSz="1218987" rtl="0" eaLnBrk="1" latinLnBrk="0" hangingPunct="1">
              <a:lnSpc>
                <a:spcPct val="100000"/>
              </a:lnSpc>
              <a:spcBef>
                <a:spcPts val="480"/>
              </a:spcBef>
              <a:spcAft>
                <a:spcPts val="0"/>
              </a:spcAft>
              <a:buClr>
                <a:schemeClr val="dk2"/>
              </a:buClr>
              <a:buSzPts val="2400"/>
              <a:buFont typeface="Noto Sans Symbols"/>
              <a:buNone/>
              <a:defRPr sz="2400" b="1" i="0" u="none" strike="noStrike" kern="1200" cap="none">
                <a:solidFill>
                  <a:schemeClr val="dk1"/>
                </a:solidFill>
                <a:latin typeface="Arial"/>
                <a:ea typeface="Arial"/>
                <a:cs typeface="Arial"/>
                <a:sym typeface="Arial"/>
              </a:defRPr>
            </a:lvl3pPr>
            <a:lvl4pPr marL="1828800" marR="0" lvl="3" indent="-228600" algn="l" defTabSz="1218987" rtl="0" eaLnBrk="1" latinLnBrk="0" hangingPunct="1">
              <a:lnSpc>
                <a:spcPct val="100000"/>
              </a:lnSpc>
              <a:spcBef>
                <a:spcPts val="420"/>
              </a:spcBef>
              <a:spcAft>
                <a:spcPts val="0"/>
              </a:spcAft>
              <a:buClr>
                <a:schemeClr val="dk2"/>
              </a:buClr>
              <a:buSzPts val="2100"/>
              <a:buFont typeface="Noto Sans Symbols"/>
              <a:buNone/>
              <a:defRPr sz="2100" b="1" i="0" u="none" strike="noStrike" kern="1200" cap="none">
                <a:solidFill>
                  <a:schemeClr val="dk1"/>
                </a:solidFill>
                <a:latin typeface="Arial"/>
                <a:ea typeface="Arial"/>
                <a:cs typeface="Arial"/>
                <a:sym typeface="Arial"/>
              </a:defRPr>
            </a:lvl4pPr>
            <a:lvl5pPr marL="2286000" marR="0" lvl="4" indent="-228600" algn="l" defTabSz="1218987" rtl="0" eaLnBrk="1" latinLnBrk="0" hangingPunct="1">
              <a:lnSpc>
                <a:spcPct val="100000"/>
              </a:lnSpc>
              <a:spcBef>
                <a:spcPts val="420"/>
              </a:spcBef>
              <a:spcAft>
                <a:spcPts val="0"/>
              </a:spcAft>
              <a:buClr>
                <a:schemeClr val="dk2"/>
              </a:buClr>
              <a:buSzPts val="2100"/>
              <a:buFont typeface="Noto Sans Symbols"/>
              <a:buNone/>
              <a:defRPr sz="2100" b="1" i="0" u="none" strike="noStrike" kern="1200" cap="none">
                <a:solidFill>
                  <a:schemeClr val="dk1"/>
                </a:solidFill>
                <a:latin typeface="Arial"/>
                <a:ea typeface="Arial"/>
                <a:cs typeface="Arial"/>
                <a:sym typeface="Arial"/>
              </a:defRPr>
            </a:lvl5pPr>
            <a:lvl6pPr marL="2743200" marR="0" lvl="5" indent="-228600" algn="l" defTabSz="1218987" rtl="0" eaLnBrk="1" latinLnBrk="0" hangingPunct="1">
              <a:lnSpc>
                <a:spcPct val="100000"/>
              </a:lnSpc>
              <a:spcBef>
                <a:spcPts val="420"/>
              </a:spcBef>
              <a:spcAft>
                <a:spcPts val="0"/>
              </a:spcAft>
              <a:buClr>
                <a:schemeClr val="dk1"/>
              </a:buClr>
              <a:buSzPts val="2100"/>
              <a:buFont typeface="Arial"/>
              <a:buNone/>
              <a:defRPr sz="2100" b="1" i="0" u="none" strike="noStrike" kern="1200" cap="none">
                <a:solidFill>
                  <a:schemeClr val="dk1"/>
                </a:solidFill>
                <a:latin typeface="Arial"/>
                <a:ea typeface="Arial"/>
                <a:cs typeface="Arial"/>
                <a:sym typeface="Arial"/>
              </a:defRPr>
            </a:lvl6pPr>
            <a:lvl7pPr marL="3200400" marR="0" lvl="6" indent="-228600" algn="l" defTabSz="1218987" rtl="0" eaLnBrk="1" latinLnBrk="0" hangingPunct="1">
              <a:lnSpc>
                <a:spcPct val="100000"/>
              </a:lnSpc>
              <a:spcBef>
                <a:spcPts val="420"/>
              </a:spcBef>
              <a:spcAft>
                <a:spcPts val="0"/>
              </a:spcAft>
              <a:buClr>
                <a:schemeClr val="dk1"/>
              </a:buClr>
              <a:buSzPts val="2100"/>
              <a:buFont typeface="Arial"/>
              <a:buNone/>
              <a:defRPr sz="2100" b="1" i="0" u="none" strike="noStrike" kern="1200" cap="none">
                <a:solidFill>
                  <a:schemeClr val="dk1"/>
                </a:solidFill>
                <a:latin typeface="Arial"/>
                <a:ea typeface="Arial"/>
                <a:cs typeface="Arial"/>
                <a:sym typeface="Arial"/>
              </a:defRPr>
            </a:lvl7pPr>
            <a:lvl8pPr marL="3657600" marR="0" lvl="7" indent="-228600" algn="l" defTabSz="1218987" rtl="0" eaLnBrk="1" latinLnBrk="0" hangingPunct="1">
              <a:lnSpc>
                <a:spcPct val="100000"/>
              </a:lnSpc>
              <a:spcBef>
                <a:spcPts val="420"/>
              </a:spcBef>
              <a:spcAft>
                <a:spcPts val="0"/>
              </a:spcAft>
              <a:buClr>
                <a:schemeClr val="dk1"/>
              </a:buClr>
              <a:buSzPts val="2100"/>
              <a:buFont typeface="Arial"/>
              <a:buNone/>
              <a:defRPr sz="2100" b="1" i="0" u="none" strike="noStrike" kern="1200" cap="none">
                <a:solidFill>
                  <a:schemeClr val="dk1"/>
                </a:solidFill>
                <a:latin typeface="Arial"/>
                <a:ea typeface="Arial"/>
                <a:cs typeface="Arial"/>
                <a:sym typeface="Arial"/>
              </a:defRPr>
            </a:lvl8pPr>
            <a:lvl9pPr marL="4114800" marR="0" lvl="8" indent="-228600" algn="l" defTabSz="1218987" rtl="0" eaLnBrk="1" latinLnBrk="0" hangingPunct="1">
              <a:lnSpc>
                <a:spcPct val="100000"/>
              </a:lnSpc>
              <a:spcBef>
                <a:spcPts val="420"/>
              </a:spcBef>
              <a:spcAft>
                <a:spcPts val="0"/>
              </a:spcAft>
              <a:buClr>
                <a:schemeClr val="dk1"/>
              </a:buClr>
              <a:buSzPts val="2100"/>
              <a:buFont typeface="Arial"/>
              <a:buNone/>
              <a:defRPr sz="2100" b="1" i="0" u="none" strike="noStrike" kern="1200" cap="none">
                <a:solidFill>
                  <a:schemeClr val="dk1"/>
                </a:solidFill>
                <a:latin typeface="Arial"/>
                <a:ea typeface="Arial"/>
                <a:cs typeface="Arial"/>
                <a:sym typeface="Arial"/>
              </a:defRPr>
            </a:lvl9pPr>
          </a:lstStyle>
          <a:p>
            <a:pPr marL="0" marR="0" lvl="0" indent="0" algn="ctr" defTabSz="1218987" rtl="0" eaLnBrk="1" fontAlgn="auto" latinLnBrk="0" hangingPunct="1">
              <a:lnSpc>
                <a:spcPct val="100000"/>
              </a:lnSpc>
              <a:spcBef>
                <a:spcPts val="0"/>
              </a:spcBef>
              <a:spcAft>
                <a:spcPts val="0"/>
              </a:spcAft>
              <a:buClr>
                <a:srgbClr val="6F7170"/>
              </a:buClr>
              <a:buSzPts val="2200"/>
              <a:buFont typeface="Noto Sans Symbols"/>
              <a:buNone/>
              <a:tabLst/>
              <a:defRPr/>
            </a:pPr>
            <a:r>
              <a:rPr kumimoji="1" lang="ja-JP" altLang="en-US" sz="2000" b="1" i="0" u="none" strike="noStrike" kern="1200" cap="none" spc="0" normalizeH="0" baseline="0" noProof="0">
                <a:ln>
                  <a:noFill/>
                </a:ln>
                <a:solidFill>
                  <a:srgbClr val="6ABF4A"/>
                </a:solidFill>
                <a:effectLst/>
                <a:uLnTx/>
                <a:uFillTx/>
                <a:latin typeface="Meiryo UI" panose="020B0604030504040204" pitchFamily="50" charset="-128"/>
                <a:ea typeface="Meiryo UI" panose="020B0604030504040204" pitchFamily="50" charset="-128"/>
                <a:sym typeface="Arial"/>
              </a:rPr>
              <a:t>より安心してお使い頂くために</a:t>
            </a:r>
          </a:p>
          <a:p>
            <a:pPr marL="0" marR="0" lvl="0" indent="0" algn="ctr" defTabSz="1218987" rtl="0" eaLnBrk="1" fontAlgn="auto" latinLnBrk="0" hangingPunct="1">
              <a:lnSpc>
                <a:spcPct val="100000"/>
              </a:lnSpc>
              <a:spcBef>
                <a:spcPts val="0"/>
              </a:spcBef>
              <a:spcAft>
                <a:spcPts val="0"/>
              </a:spcAft>
              <a:buClr>
                <a:srgbClr val="6F7170"/>
              </a:buClr>
              <a:buSzPts val="2200"/>
              <a:buFont typeface="Noto Sans Symbols"/>
              <a:buNone/>
              <a:tabLst/>
              <a:defRPr/>
            </a:pPr>
            <a:r>
              <a:rPr kumimoji="1" lang="ja-JP" altLang="en-US" sz="2000" b="1" i="0" u="none" strike="noStrike" kern="1200" cap="none" spc="0" normalizeH="0" baseline="0" noProof="0">
                <a:ln>
                  <a:noFill/>
                </a:ln>
                <a:solidFill>
                  <a:srgbClr val="6ABF4A"/>
                </a:solidFill>
                <a:effectLst/>
                <a:uLnTx/>
                <a:uFillTx/>
                <a:latin typeface="Meiryo UI" panose="020B0604030504040204" pitchFamily="50" charset="-128"/>
                <a:ea typeface="Meiryo UI" panose="020B0604030504040204" pitchFamily="50" charset="-128"/>
                <a:sym typeface="Arial"/>
              </a:rPr>
              <a:t>ワンランク上のサポートをご提供</a:t>
            </a:r>
            <a:endParaRPr kumimoji="1" lang="en-US" sz="2000" b="1" i="0" u="none" strike="noStrike" kern="1200" cap="none" spc="0" normalizeH="0" baseline="0" noProof="0" dirty="0">
              <a:ln>
                <a:noFill/>
              </a:ln>
              <a:solidFill>
                <a:srgbClr val="6ABF4A"/>
              </a:solidFill>
              <a:effectLst/>
              <a:uLnTx/>
              <a:uFillTx/>
              <a:latin typeface="Meiryo UI" panose="020B0604030504040204" pitchFamily="50" charset="-128"/>
              <a:ea typeface="Meiryo UI" panose="020B0604030504040204" pitchFamily="50" charset="-128"/>
              <a:sym typeface="Arial"/>
            </a:endParaRPr>
          </a:p>
        </p:txBody>
      </p:sp>
      <p:sp>
        <p:nvSpPr>
          <p:cNvPr id="71" name="正方形/長方形 70">
            <a:extLst>
              <a:ext uri="{FF2B5EF4-FFF2-40B4-BE49-F238E27FC236}">
                <a16:creationId xmlns:a16="http://schemas.microsoft.com/office/drawing/2014/main" id="{13A1D12F-EE4B-4DED-8989-BAA1E6CD1272}"/>
              </a:ext>
            </a:extLst>
          </p:cNvPr>
          <p:cNvSpPr/>
          <p:nvPr/>
        </p:nvSpPr>
        <p:spPr>
          <a:xfrm>
            <a:off x="61101" y="58177"/>
            <a:ext cx="814356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92D050"/>
                </a:solidFill>
                <a:effectLst/>
                <a:uLnTx/>
                <a:uFillTx/>
                <a:latin typeface="Meiryo UI" panose="020B0604030504040204" pitchFamily="50" charset="-128"/>
                <a:ea typeface="Meiryo UI" panose="020B0604030504040204" pitchFamily="50" charset="-128"/>
                <a:cs typeface="Arial" pitchFamily="34" charset="0"/>
              </a:rPr>
              <a:t>レノボのプレミアサポートでは、</a:t>
            </a:r>
            <a:endParaRPr lang="en-US" altLang="ja-JP" sz="2400" b="1" dirty="0">
              <a:solidFill>
                <a:srgbClr val="92D050"/>
              </a:solidFill>
              <a:latin typeface="Meiryo UI" panose="020B0604030504040204" pitchFamily="50" charset="-128"/>
              <a:ea typeface="Meiryo UI" panose="020B0604030504040204" pitchFamily="50" charset="-128"/>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92D050"/>
                </a:solidFill>
                <a:effectLst/>
                <a:uLnTx/>
                <a:uFillTx/>
                <a:latin typeface="Meiryo UI" panose="020B0604030504040204" pitchFamily="50" charset="-128"/>
                <a:ea typeface="Meiryo UI" panose="020B0604030504040204" pitchFamily="50" charset="-128"/>
                <a:cs typeface="Arial" pitchFamily="34" charset="0"/>
              </a:rPr>
              <a:t>ハイスキルな専任技術者が責任を持って、リモートから問題解決</a:t>
            </a:r>
            <a:endParaRPr kumimoji="1" lang="ja-JP" altLang="en-US" sz="2000" b="0" i="0" u="none" strike="noStrike" kern="1200" cap="none" spc="0" normalizeH="0" baseline="0" noProof="0">
              <a:ln>
                <a:noFill/>
              </a:ln>
              <a:solidFill>
                <a:srgbClr val="92D050"/>
              </a:solidFill>
              <a:effectLst/>
              <a:uLnTx/>
              <a:uFillTx/>
              <a:latin typeface="Meiryo UI" panose="020B0604030504040204" pitchFamily="50" charset="-128"/>
              <a:ea typeface="Meiryo UI" panose="020B0604030504040204" pitchFamily="50" charset="-128"/>
            </a:endParaRPr>
          </a:p>
        </p:txBody>
      </p:sp>
      <p:pic>
        <p:nvPicPr>
          <p:cNvPr id="66" name="Picture 16">
            <a:extLst>
              <a:ext uri="{FF2B5EF4-FFF2-40B4-BE49-F238E27FC236}">
                <a16:creationId xmlns:a16="http://schemas.microsoft.com/office/drawing/2014/main" id="{02171C39-9CFF-4A94-9344-2F3D40A87769}"/>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tretch>
            <a:fillRect/>
          </a:stretch>
        </p:blipFill>
        <p:spPr>
          <a:xfrm>
            <a:off x="10090127" y="1030009"/>
            <a:ext cx="1964210" cy="1048622"/>
          </a:xfrm>
          <a:prstGeom prst="rect">
            <a:avLst/>
          </a:prstGeom>
        </p:spPr>
      </p:pic>
      <p:pic>
        <p:nvPicPr>
          <p:cNvPr id="3" name="Graphic 6" descr="Call center">
            <a:extLst>
              <a:ext uri="{FF2B5EF4-FFF2-40B4-BE49-F238E27FC236}">
                <a16:creationId xmlns:a16="http://schemas.microsoft.com/office/drawing/2014/main" id="{609688CF-0ABB-472E-19E9-2B1366C02DD0}"/>
              </a:ext>
            </a:extLst>
          </p:cNvPr>
          <p:cNvPicPr>
            <a:picLocks noChangeAspect="1"/>
          </p:cNvPicPr>
          <p:nvPr/>
        </p:nvPicPr>
        <p:blipFill>
          <a:blip r:embed="rId5" cstate="print">
            <a:biLevel thresh="25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0019" y="1298805"/>
            <a:ext cx="382837" cy="382837"/>
          </a:xfrm>
          <a:prstGeom prst="rect">
            <a:avLst/>
          </a:prstGeom>
        </p:spPr>
      </p:pic>
      <p:pic>
        <p:nvPicPr>
          <p:cNvPr id="4" name="Graphic 16" descr="Bullseye">
            <a:extLst>
              <a:ext uri="{FF2B5EF4-FFF2-40B4-BE49-F238E27FC236}">
                <a16:creationId xmlns:a16="http://schemas.microsoft.com/office/drawing/2014/main" id="{B4B5AB01-1E4F-9C02-99E9-6CB9060D7CAE}"/>
              </a:ext>
            </a:extLst>
          </p:cNvPr>
          <p:cNvPicPr>
            <a:picLocks noChangeAspect="1"/>
          </p:cNvPicPr>
          <p:nvPr/>
        </p:nvPicPr>
        <p:blipFill>
          <a:blip r:embed="rId7" cstate="print">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601" y="2728929"/>
            <a:ext cx="388255" cy="388255"/>
          </a:xfrm>
          <a:prstGeom prst="rect">
            <a:avLst/>
          </a:prstGeom>
        </p:spPr>
      </p:pic>
      <p:pic>
        <p:nvPicPr>
          <p:cNvPr id="7" name="Graphic 20" descr="Stopwatch">
            <a:extLst>
              <a:ext uri="{FF2B5EF4-FFF2-40B4-BE49-F238E27FC236}">
                <a16:creationId xmlns:a16="http://schemas.microsoft.com/office/drawing/2014/main" id="{932A6A5B-9D18-04B2-5F03-1AE75CB5A48B}"/>
              </a:ext>
            </a:extLst>
          </p:cNvPr>
          <p:cNvPicPr>
            <a:picLocks noChangeAspect="1"/>
          </p:cNvPicPr>
          <p:nvPr/>
        </p:nvPicPr>
        <p:blipFill>
          <a:blip r:embed="rId9" cstate="print">
            <a:biLevel thresh="2500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7118" y="3926382"/>
            <a:ext cx="388637" cy="388637"/>
          </a:xfrm>
          <a:prstGeom prst="rect">
            <a:avLst/>
          </a:prstGeom>
        </p:spPr>
      </p:pic>
      <p:pic>
        <p:nvPicPr>
          <p:cNvPr id="10" name="図 9">
            <a:extLst>
              <a:ext uri="{FF2B5EF4-FFF2-40B4-BE49-F238E27FC236}">
                <a16:creationId xmlns:a16="http://schemas.microsoft.com/office/drawing/2014/main" id="{F7F9FF8C-C1CD-C9A2-0F71-B6B10AE39C73}"/>
              </a:ext>
            </a:extLst>
          </p:cNvPr>
          <p:cNvPicPr>
            <a:picLocks noChangeAspect="1"/>
          </p:cNvPicPr>
          <p:nvPr/>
        </p:nvPicPr>
        <p:blipFill>
          <a:blip r:embed="rId11"/>
          <a:stretch>
            <a:fillRect/>
          </a:stretch>
        </p:blipFill>
        <p:spPr>
          <a:xfrm>
            <a:off x="6757573" y="3461689"/>
            <a:ext cx="5005711" cy="1742237"/>
          </a:xfrm>
          <a:prstGeom prst="rect">
            <a:avLst/>
          </a:prstGeom>
        </p:spPr>
      </p:pic>
      <p:sp>
        <p:nvSpPr>
          <p:cNvPr id="12" name="テキスト ボックス 11">
            <a:extLst>
              <a:ext uri="{FF2B5EF4-FFF2-40B4-BE49-F238E27FC236}">
                <a16:creationId xmlns:a16="http://schemas.microsoft.com/office/drawing/2014/main" id="{A22A1B4E-DB1B-C177-9B67-E8B7ECBD516C}"/>
              </a:ext>
            </a:extLst>
          </p:cNvPr>
          <p:cNvSpPr txBox="1"/>
          <p:nvPr/>
        </p:nvSpPr>
        <p:spPr>
          <a:xfrm>
            <a:off x="1577171" y="5960831"/>
            <a:ext cx="8330447" cy="584753"/>
          </a:xfrm>
          <a:prstGeom prst="rect">
            <a:avLst/>
          </a:prstGeom>
          <a:solidFill>
            <a:schemeClr val="bg1"/>
          </a:solidFill>
        </p:spPr>
        <p:txBody>
          <a:bodyPr wrap="square" lIns="121899" tIns="60949" rIns="121899" bIns="6094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lumMod val="95000"/>
                    <a:lumOff val="5000"/>
                  </a:srgbClr>
                </a:solidFill>
                <a:effectLst/>
                <a:uLnTx/>
                <a:uFillTx/>
                <a:latin typeface="Meiryo UI" pitchFamily="50" charset="-128"/>
                <a:ea typeface="Meiryo UI" pitchFamily="50" charset="-128"/>
                <a:cs typeface="Meiryo UI" pitchFamily="50" charset="-128"/>
              </a:rPr>
              <a:t>*1:</a:t>
            </a:r>
            <a:r>
              <a:rPr kumimoji="1" lang="ja-JP" altLang="en-US" sz="1000" b="0" i="0" u="none" strike="noStrike" kern="1200" cap="none" spc="0" normalizeH="0" baseline="0" noProof="0" dirty="0">
                <a:ln>
                  <a:noFill/>
                </a:ln>
                <a:solidFill>
                  <a:srgbClr val="000000">
                    <a:lumMod val="95000"/>
                    <a:lumOff val="5000"/>
                  </a:srgbClr>
                </a:solidFill>
                <a:effectLst/>
                <a:uLnTx/>
                <a:uFillTx/>
                <a:latin typeface="Meiryo UI" pitchFamily="50" charset="-128"/>
                <a:ea typeface="Meiryo UI" pitchFamily="50" charset="-128"/>
                <a:cs typeface="Meiryo UI" pitchFamily="50" charset="-128"/>
              </a:rPr>
              <a:t>お客様がサードパーティベンダーと個別の契約を持つ場合、そのサポートラインをご利用いただく前提でのご支援となりますので、あらかじめご了承ください。</a:t>
            </a:r>
            <a:endParaRPr kumimoji="1" lang="en-US" altLang="ja-JP" sz="1000" b="0" i="0" u="none" strike="noStrike" kern="1200" cap="none" spc="0" normalizeH="0" baseline="0" noProof="0" dirty="0">
              <a:ln>
                <a:noFill/>
              </a:ln>
              <a:solidFill>
                <a:srgbClr val="000000">
                  <a:lumMod val="95000"/>
                  <a:lumOff val="5000"/>
                </a:srgbClr>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lumMod val="95000"/>
                    <a:lumOff val="5000"/>
                  </a:srgbClr>
                </a:solidFill>
                <a:effectLst/>
                <a:uLnTx/>
                <a:uFillTx/>
                <a:latin typeface="Meiryo UI" pitchFamily="50" charset="-128"/>
                <a:ea typeface="Meiryo UI" pitchFamily="50" charset="-128"/>
                <a:cs typeface="Meiryo UI" pitchFamily="50" charset="-128"/>
              </a:rPr>
              <a:t>*2:ESS</a:t>
            </a:r>
            <a:r>
              <a:rPr kumimoji="1" lang="ja-JP" altLang="en-US" sz="1000" b="0" i="0" u="none" strike="noStrike" kern="1200" cap="none" spc="0" normalizeH="0" baseline="0" noProof="0" dirty="0">
                <a:ln>
                  <a:noFill/>
                </a:ln>
                <a:solidFill>
                  <a:srgbClr val="000000">
                    <a:lumMod val="95000"/>
                    <a:lumOff val="5000"/>
                  </a:srgbClr>
                </a:solidFill>
                <a:effectLst/>
                <a:uLnTx/>
                <a:uFillTx/>
                <a:latin typeface="Meiryo UI" pitchFamily="50" charset="-128"/>
                <a:ea typeface="Meiryo UI" pitchFamily="50" charset="-128"/>
                <a:cs typeface="Meiryo UI" pitchFamily="50" charset="-128"/>
              </a:rPr>
              <a:t>ご購入、又は</a:t>
            </a:r>
            <a:r>
              <a:rPr kumimoji="1" lang="en-US" altLang="ja-JP" sz="1000" b="0" i="0" u="none" strike="noStrike" kern="1200" cap="none" spc="0" normalizeH="0" baseline="0" noProof="0" dirty="0">
                <a:ln>
                  <a:noFill/>
                </a:ln>
                <a:solidFill>
                  <a:srgbClr val="000000">
                    <a:lumMod val="95000"/>
                    <a:lumOff val="5000"/>
                  </a:srgbClr>
                </a:solidFill>
                <a:effectLst/>
                <a:uLnTx/>
                <a:uFillTx/>
                <a:latin typeface="Meiryo UI" pitchFamily="50" charset="-128"/>
                <a:ea typeface="Meiryo UI" pitchFamily="50" charset="-128"/>
                <a:cs typeface="Meiryo UI" pitchFamily="50" charset="-128"/>
              </a:rPr>
              <a:t>TSANet</a:t>
            </a:r>
            <a:r>
              <a:rPr kumimoji="1" lang="ja-JP" altLang="en-US" sz="1000" b="0" i="0" u="none" strike="noStrike" kern="1200" cap="none" spc="0" normalizeH="0" baseline="0" noProof="0" dirty="0">
                <a:ln>
                  <a:noFill/>
                </a:ln>
                <a:solidFill>
                  <a:srgbClr val="000000">
                    <a:lumMod val="95000"/>
                    <a:lumOff val="5000"/>
                  </a:srgbClr>
                </a:solidFill>
                <a:effectLst/>
                <a:uLnTx/>
                <a:uFillTx/>
                <a:latin typeface="Meiryo UI" pitchFamily="50" charset="-128"/>
                <a:ea typeface="Meiryo UI" pitchFamily="50" charset="-128"/>
                <a:cs typeface="Meiryo UI" pitchFamily="50" charset="-128"/>
              </a:rPr>
              <a:t>登録製品については、その</a:t>
            </a:r>
            <a:r>
              <a:rPr kumimoji="1" lang="en-US" altLang="ja-JP" sz="1000" b="0" i="0" u="none" strike="noStrike" kern="1200" cap="none" spc="0" normalizeH="0" baseline="0" noProof="0" dirty="0">
                <a:ln>
                  <a:noFill/>
                </a:ln>
                <a:solidFill>
                  <a:srgbClr val="000000">
                    <a:lumMod val="95000"/>
                    <a:lumOff val="5000"/>
                  </a:srgbClr>
                </a:solidFill>
                <a:effectLst/>
                <a:uLnTx/>
                <a:uFillTx/>
                <a:latin typeface="Meiryo UI" pitchFamily="50" charset="-128"/>
                <a:ea typeface="Meiryo UI" pitchFamily="50" charset="-128"/>
                <a:cs typeface="Meiryo UI" pitchFamily="50" charset="-128"/>
              </a:rPr>
              <a:t>SLA</a:t>
            </a:r>
            <a:r>
              <a:rPr kumimoji="1" lang="ja-JP" altLang="en-US" sz="1000" b="0" i="0" u="none" strike="noStrike" kern="1200" cap="none" spc="0" normalizeH="0" baseline="0" noProof="0" dirty="0">
                <a:ln>
                  <a:noFill/>
                </a:ln>
                <a:solidFill>
                  <a:srgbClr val="000000">
                    <a:lumMod val="95000"/>
                    <a:lumOff val="5000"/>
                  </a:srgbClr>
                </a:solidFill>
                <a:effectLst/>
                <a:uLnTx/>
                <a:uFillTx/>
                <a:latin typeface="Meiryo UI" pitchFamily="50" charset="-128"/>
                <a:ea typeface="Meiryo UI" pitchFamily="50" charset="-128"/>
                <a:cs typeface="Meiryo UI" pitchFamily="50" charset="-128"/>
              </a:rPr>
              <a:t>に基づきサポートをご提供します。対応ベンダー詳細等は</a:t>
            </a:r>
            <a:r>
              <a:rPr kumimoji="1" lang="en-US" altLang="ja-JP" sz="1000" b="0" i="0" u="none" strike="noStrike" kern="1200" cap="none" spc="0" normalizeH="0" baseline="0" noProof="0" dirty="0">
                <a:ln>
                  <a:noFill/>
                </a:ln>
                <a:solidFill>
                  <a:srgbClr val="000000">
                    <a:lumMod val="95000"/>
                    <a:lumOff val="5000"/>
                  </a:srgbClr>
                </a:solidFill>
                <a:effectLst/>
                <a:uLnTx/>
                <a:uFillTx/>
                <a:latin typeface="Meiryo UI" pitchFamily="50" charset="-128"/>
                <a:ea typeface="Meiryo UI" pitchFamily="50" charset="-128"/>
                <a:cs typeface="Meiryo UI" pitchFamily="50" charset="-128"/>
                <a:hlinkClick r:id="rId12"/>
              </a:rPr>
              <a:t>https://tsanet.org/</a:t>
            </a:r>
            <a:r>
              <a:rPr kumimoji="1" lang="ja-JP" altLang="en-US" sz="1000" b="0" i="0" u="none" strike="noStrike" kern="1200" cap="none" spc="0" normalizeH="0" baseline="0" noProof="0" dirty="0">
                <a:ln>
                  <a:noFill/>
                </a:ln>
                <a:solidFill>
                  <a:srgbClr val="000000">
                    <a:lumMod val="95000"/>
                    <a:lumOff val="5000"/>
                  </a:srgbClr>
                </a:solidFill>
                <a:effectLst/>
                <a:uLnTx/>
                <a:uFillTx/>
                <a:latin typeface="Meiryo UI" pitchFamily="50" charset="-128"/>
                <a:ea typeface="Meiryo UI" pitchFamily="50" charset="-128"/>
                <a:cs typeface="Meiryo UI" pitchFamily="50" charset="-128"/>
              </a:rPr>
              <a:t>にてご確認ください。</a:t>
            </a:r>
            <a:endParaRPr kumimoji="1" lang="en-US" altLang="ja-JP" sz="1000" b="0" i="0" u="none" strike="noStrike" kern="1200" cap="none" spc="0" normalizeH="0" baseline="0" noProof="0" dirty="0">
              <a:ln>
                <a:noFill/>
              </a:ln>
              <a:solidFill>
                <a:srgbClr val="000000">
                  <a:lumMod val="95000"/>
                  <a:lumOff val="5000"/>
                </a:srgbClr>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lumMod val="95000"/>
                    <a:lumOff val="5000"/>
                  </a:srgbClr>
                </a:solidFill>
                <a:effectLst/>
                <a:uLnTx/>
                <a:uFillTx/>
                <a:latin typeface="Meiryo UI" pitchFamily="50" charset="-128"/>
                <a:ea typeface="Meiryo UI" pitchFamily="50" charset="-128"/>
                <a:cs typeface="Meiryo UI" pitchFamily="50" charset="-128"/>
              </a:rPr>
              <a:t>*3:</a:t>
            </a:r>
            <a:r>
              <a:rPr kumimoji="1" lang="ja-JP" altLang="en-US" sz="1000" b="0" i="0" u="none" strike="noStrike" kern="1200" cap="none" spc="0" normalizeH="0" baseline="0" noProof="0" dirty="0">
                <a:ln>
                  <a:noFill/>
                </a:ln>
                <a:solidFill>
                  <a:srgbClr val="000000">
                    <a:lumMod val="95000"/>
                    <a:lumOff val="5000"/>
                  </a:srgbClr>
                </a:solidFill>
                <a:effectLst/>
                <a:uLnTx/>
                <a:uFillTx/>
                <a:latin typeface="Meiryo UI" pitchFamily="50" charset="-128"/>
                <a:ea typeface="Meiryo UI" pitchFamily="50" charset="-128"/>
                <a:cs typeface="Meiryo UI" pitchFamily="50" charset="-128"/>
              </a:rPr>
              <a:t>プレミアサポート契約が無い弊社サポートをご購入済の場合、従来のサービスラインをご利用いただけます。</a:t>
            </a:r>
            <a:endParaRPr kumimoji="1" lang="en-US" altLang="ja-JP" sz="1000" b="0" i="0" u="none" strike="noStrike" kern="1200" cap="none" spc="0" normalizeH="0" baseline="0" noProof="0" dirty="0">
              <a:ln>
                <a:noFill/>
              </a:ln>
              <a:solidFill>
                <a:srgbClr val="000000">
                  <a:lumMod val="95000"/>
                  <a:lumOff val="5000"/>
                </a:srgbClr>
              </a:solidFill>
              <a:effectLst/>
              <a:uLnTx/>
              <a:uFillTx/>
              <a:latin typeface="Meiryo UI" pitchFamily="50" charset="-128"/>
              <a:ea typeface="Meiryo UI" pitchFamily="50" charset="-128"/>
              <a:cs typeface="Meiryo UI" pitchFamily="50" charset="-128"/>
            </a:endParaRPr>
          </a:p>
        </p:txBody>
      </p:sp>
      <p:sp>
        <p:nvSpPr>
          <p:cNvPr id="8" name="テキスト ボックス 4">
            <a:extLst>
              <a:ext uri="{FF2B5EF4-FFF2-40B4-BE49-F238E27FC236}">
                <a16:creationId xmlns:a16="http://schemas.microsoft.com/office/drawing/2014/main" id="{BB942F01-6325-063D-9FC5-253ED1F21CA7}"/>
              </a:ext>
            </a:extLst>
          </p:cNvPr>
          <p:cNvSpPr txBox="1"/>
          <p:nvPr/>
        </p:nvSpPr>
        <p:spPr>
          <a:xfrm>
            <a:off x="1179037" y="5268742"/>
            <a:ext cx="7383785"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altLang="ja-JP" sz="1400" b="1" dirty="0">
                <a:latin typeface="Meiryo UI" panose="020B0604030504040204" pitchFamily="50" charset="-128"/>
                <a:ea typeface="Meiryo UI" panose="020B0604030504040204" pitchFamily="50" charset="-128"/>
              </a:rPr>
              <a:t>ThinkAgile MX</a:t>
            </a:r>
            <a:r>
              <a:rPr lang="ja-JP" altLang="en-US" sz="1400" b="1">
                <a:latin typeface="Meiryo UI" panose="020B0604030504040204" pitchFamily="50" charset="-128"/>
                <a:ea typeface="Meiryo UI" panose="020B0604030504040204" pitchFamily="50" charset="-128"/>
              </a:rPr>
              <a:t>と合わせて、必ずEnterprise Software Support（ESS）をご購入ください。</a:t>
            </a:r>
          </a:p>
          <a:p>
            <a:r>
              <a:rPr lang="ja-JP" altLang="en-US" sz="1400">
                <a:solidFill>
                  <a:schemeClr val="tx1"/>
                </a:solidFill>
                <a:latin typeface="Meiryo UI" panose="020B0604030504040204" pitchFamily="50" charset="-128"/>
                <a:ea typeface="Meiryo UI" panose="020B0604030504040204" pitchFamily="50" charset="-128"/>
                <a:hlinkClick r:id="rId13">
                  <a:extLst>
                    <a:ext uri="{A12FA001-AC4F-418D-AE19-62706E023703}">
                      <ahyp:hlinkClr xmlns:ahyp="http://schemas.microsoft.com/office/drawing/2018/hyperlinkcolor" val="tx"/>
                    </a:ext>
                  </a:extLst>
                </a:hlinkClick>
              </a:rPr>
              <a:t>https://support.lenovo.com/jp/ja/solutions/ht511763</a:t>
            </a:r>
            <a:endParaRPr lang="ja-JP" altLang="en-US" sz="1400">
              <a:solidFill>
                <a:schemeClr val="tx1"/>
              </a:solidFill>
              <a:latin typeface="Meiryo UI" panose="020B0604030504040204" pitchFamily="50" charset="-128"/>
              <a:ea typeface="Meiryo UI" panose="020B0604030504040204" pitchFamily="50" charset="-128"/>
            </a:endParaRPr>
          </a:p>
        </p:txBody>
      </p:sp>
      <p:sp>
        <p:nvSpPr>
          <p:cNvPr id="5" name="Slide Number Placeholder 1">
            <a:extLst>
              <a:ext uri="{FF2B5EF4-FFF2-40B4-BE49-F238E27FC236}">
                <a16:creationId xmlns:a16="http://schemas.microsoft.com/office/drawing/2014/main" id="{0A28E405-68B0-70D9-6190-93DA6EDCE48A}"/>
              </a:ext>
            </a:extLst>
          </p:cNvPr>
          <p:cNvSpPr txBox="1">
            <a:spLocks/>
          </p:cNvSpPr>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kumimoji="1"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a:lstStyle>
          <a:p>
            <a:fld id="{6D22F896-40B5-4ADD-8801-0D06FADFA095}" type="slidenum">
              <a:rPr lang="en-US" smtClean="0"/>
              <a:pPr/>
              <a:t>16</a:t>
            </a:fld>
            <a:endParaRPr lang="en-US" dirty="0"/>
          </a:p>
        </p:txBody>
      </p:sp>
    </p:spTree>
    <p:extLst>
      <p:ext uri="{BB962C8B-B14F-4D97-AF65-F5344CB8AC3E}">
        <p14:creationId xmlns:p14="http://schemas.microsoft.com/office/powerpoint/2010/main" val="21298962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1672" y="270571"/>
            <a:ext cx="11070500" cy="521072"/>
          </a:xfrm>
        </p:spPr>
        <p:txBody>
          <a:bodyPr>
            <a:noAutofit/>
          </a:bodyPr>
          <a:lstStyle/>
          <a:p>
            <a:r>
              <a:rPr lang="en-US" altLang="ja-JP" sz="3199" b="1" dirty="0">
                <a:solidFill>
                  <a:srgbClr val="FF6A00"/>
                </a:solidFill>
                <a:latin typeface="Meiryo UI" panose="020B0604030504040204" pitchFamily="50" charset="-128"/>
                <a:ea typeface="Meiryo UI" panose="020B0604030504040204" pitchFamily="50" charset="-128"/>
                <a:cs typeface="+mj-cs"/>
              </a:rPr>
              <a:t>ESS</a:t>
            </a:r>
            <a:r>
              <a:rPr lang="ja-JP" altLang="en-US" sz="3199" b="1">
                <a:solidFill>
                  <a:srgbClr val="FF6A00"/>
                </a:solidFill>
                <a:latin typeface="Meiryo UI" panose="020B0604030504040204" pitchFamily="50" charset="-128"/>
                <a:ea typeface="Meiryo UI" panose="020B0604030504040204" pitchFamily="50" charset="-128"/>
                <a:cs typeface="+mj-cs"/>
              </a:rPr>
              <a:t>（エンタープライズ・ソフトウェア・サポート）</a:t>
            </a:r>
            <a:endParaRPr lang="en-US" sz="3199" b="1" dirty="0">
              <a:solidFill>
                <a:srgbClr val="FF6A00"/>
              </a:solidFill>
              <a:latin typeface="Meiryo UI" panose="020B0604030504040204" pitchFamily="50" charset="-128"/>
              <a:ea typeface="Meiryo UI" panose="020B0604030504040204" pitchFamily="50" charset="-128"/>
              <a:cs typeface="+mj-cs"/>
            </a:endParaRPr>
          </a:p>
        </p:txBody>
      </p:sp>
      <p:sp>
        <p:nvSpPr>
          <p:cNvPr id="9" name="テキスト ボックス 8"/>
          <p:cNvSpPr txBox="1"/>
          <p:nvPr/>
        </p:nvSpPr>
        <p:spPr>
          <a:xfrm>
            <a:off x="1792304" y="2480245"/>
            <a:ext cx="4110952" cy="461545"/>
          </a:xfrm>
          <a:prstGeom prst="rect">
            <a:avLst/>
          </a:prstGeom>
          <a:noFill/>
        </p:spPr>
        <p:txBody>
          <a:bodyPr wrap="none" rtlCol="0">
            <a:spAutoFit/>
          </a:bodyPr>
          <a:lstStyle/>
          <a:p>
            <a:r>
              <a:rPr lang="ja-JP" altLang="en-US" sz="2399" b="1" u="sng">
                <a:solidFill>
                  <a:srgbClr val="60A53D"/>
                </a:solidFill>
                <a:latin typeface="Meiryo UI" panose="020B0604030504040204" pitchFamily="50" charset="-128"/>
                <a:ea typeface="Meiryo UI" panose="020B0604030504040204" pitchFamily="50" charset="-128"/>
              </a:rPr>
              <a:t>電話、メールによるリモート支援</a:t>
            </a:r>
          </a:p>
        </p:txBody>
      </p:sp>
      <p:sp>
        <p:nvSpPr>
          <p:cNvPr id="11" name="テキスト ボックス 10"/>
          <p:cNvSpPr txBox="1"/>
          <p:nvPr/>
        </p:nvSpPr>
        <p:spPr>
          <a:xfrm>
            <a:off x="1792302" y="2862166"/>
            <a:ext cx="8699812" cy="1199632"/>
          </a:xfrm>
          <a:prstGeom prst="rect">
            <a:avLst/>
          </a:prstGeom>
          <a:noFill/>
        </p:spPr>
        <p:txBody>
          <a:bodyPr wrap="square" rtlCol="0">
            <a:spAutoFit/>
          </a:bodyPr>
          <a:lstStyle/>
          <a:p>
            <a:pPr>
              <a:buClr>
                <a:srgbClr val="00B050"/>
              </a:buClr>
            </a:pPr>
            <a:r>
              <a:rPr lang="ja-JP" altLang="en-US" sz="2399">
                <a:latin typeface="Meiryo UI" panose="020B0604030504040204" pitchFamily="50" charset="-128"/>
                <a:ea typeface="Meiryo UI" panose="020B0604030504040204" pitchFamily="50" charset="-128"/>
              </a:rPr>
              <a:t>窓口</a:t>
            </a:r>
            <a:r>
              <a:rPr lang="en-US" altLang="ja-JP" sz="2399" dirty="0">
                <a:latin typeface="Meiryo UI" panose="020B0604030504040204" pitchFamily="50" charset="-128"/>
                <a:ea typeface="Meiryo UI" panose="020B0604030504040204" pitchFamily="50" charset="-128"/>
              </a:rPr>
              <a:t>1</a:t>
            </a:r>
            <a:r>
              <a:rPr lang="ja-JP" altLang="en-US" sz="2399">
                <a:latin typeface="Meiryo UI" panose="020B0604030504040204" pitchFamily="50" charset="-128"/>
                <a:ea typeface="Meiryo UI" panose="020B0604030504040204" pitchFamily="50" charset="-128"/>
              </a:rPr>
              <a:t>本サポート（</a:t>
            </a:r>
            <a:r>
              <a:rPr lang="en-US" altLang="ja-JP" sz="2399" dirty="0">
                <a:latin typeface="Meiryo UI" panose="020B0604030504040204" pitchFamily="50" charset="-128"/>
                <a:ea typeface="Meiryo UI" panose="020B0604030504040204" pitchFamily="50" charset="-128"/>
              </a:rPr>
              <a:t>IBM</a:t>
            </a:r>
            <a:r>
              <a:rPr lang="ja-JP" altLang="en-US" sz="2399">
                <a:latin typeface="Meiryo UI" panose="020B0604030504040204" pitchFamily="50" charset="-128"/>
                <a:ea typeface="Meiryo UI" panose="020B0604030504040204" pitchFamily="50" charset="-128"/>
              </a:rPr>
              <a:t>サービスダイヤル　３→７→２）</a:t>
            </a:r>
          </a:p>
          <a:p>
            <a:pPr>
              <a:buClr>
                <a:srgbClr val="00B050"/>
              </a:buClr>
            </a:pPr>
            <a:r>
              <a:rPr lang="ja-JP" altLang="en-US" sz="2399">
                <a:latin typeface="Meiryo UI" panose="020B0604030504040204" pitchFamily="50" charset="-128"/>
                <a:ea typeface="Meiryo UI" panose="020B0604030504040204" pitchFamily="50" charset="-128"/>
              </a:rPr>
              <a:t>月～土　</a:t>
            </a:r>
            <a:r>
              <a:rPr lang="en-US" altLang="ja-JP" sz="2399" dirty="0">
                <a:latin typeface="Meiryo UI" panose="020B0604030504040204" pitchFamily="50" charset="-128"/>
                <a:ea typeface="Meiryo UI" panose="020B0604030504040204" pitchFamily="50" charset="-128"/>
              </a:rPr>
              <a:t>9:00</a:t>
            </a:r>
            <a:r>
              <a:rPr lang="ja-JP" altLang="en-US" sz="2399">
                <a:latin typeface="Meiryo UI" panose="020B0604030504040204" pitchFamily="50" charset="-128"/>
                <a:ea typeface="Meiryo UI" panose="020B0604030504040204" pitchFamily="50" charset="-128"/>
              </a:rPr>
              <a:t>～</a:t>
            </a:r>
            <a:r>
              <a:rPr lang="en-US" altLang="ja-JP" sz="2399" dirty="0">
                <a:latin typeface="Meiryo UI" panose="020B0604030504040204" pitchFamily="50" charset="-128"/>
                <a:ea typeface="Meiryo UI" panose="020B0604030504040204" pitchFamily="50" charset="-128"/>
              </a:rPr>
              <a:t>21:00</a:t>
            </a:r>
            <a:r>
              <a:rPr lang="ja-JP" altLang="en-US" sz="2399">
                <a:latin typeface="Meiryo UI" panose="020B0604030504040204" pitchFamily="50" charset="-128"/>
                <a:ea typeface="Meiryo UI" panose="020B0604030504040204" pitchFamily="50" charset="-128"/>
              </a:rPr>
              <a:t>および日・祝　</a:t>
            </a:r>
            <a:r>
              <a:rPr lang="en-US" altLang="ja-JP" sz="2399" dirty="0">
                <a:latin typeface="Meiryo UI" panose="020B0604030504040204" pitchFamily="50" charset="-128"/>
                <a:ea typeface="Meiryo UI" panose="020B0604030504040204" pitchFamily="50" charset="-128"/>
              </a:rPr>
              <a:t>9:00</a:t>
            </a:r>
            <a:r>
              <a:rPr lang="ja-JP" altLang="en-US" sz="2399">
                <a:latin typeface="Meiryo UI" panose="020B0604030504040204" pitchFamily="50" charset="-128"/>
                <a:ea typeface="Meiryo UI" panose="020B0604030504040204" pitchFamily="50" charset="-128"/>
              </a:rPr>
              <a:t>～</a:t>
            </a:r>
            <a:r>
              <a:rPr lang="en-US" altLang="ja-JP" sz="2399" dirty="0">
                <a:latin typeface="Meiryo UI" panose="020B0604030504040204" pitchFamily="50" charset="-128"/>
                <a:ea typeface="Meiryo UI" panose="020B0604030504040204" pitchFamily="50" charset="-128"/>
              </a:rPr>
              <a:t>17:00</a:t>
            </a:r>
            <a:r>
              <a:rPr lang="ja-JP" altLang="en-US" sz="2399">
                <a:latin typeface="Meiryo UI" panose="020B0604030504040204" pitchFamily="50" charset="-128"/>
                <a:ea typeface="Meiryo UI" panose="020B0604030504040204" pitchFamily="50" charset="-128"/>
              </a:rPr>
              <a:t>／月～金　</a:t>
            </a:r>
            <a:r>
              <a:rPr lang="en-US" altLang="ja-JP" sz="2399" dirty="0">
                <a:latin typeface="Meiryo UI" panose="020B0604030504040204" pitchFamily="50" charset="-128"/>
                <a:ea typeface="Meiryo UI" panose="020B0604030504040204" pitchFamily="50" charset="-128"/>
              </a:rPr>
              <a:t>9:00</a:t>
            </a:r>
            <a:r>
              <a:rPr lang="ja-JP" altLang="en-US" sz="2399">
                <a:latin typeface="Meiryo UI" panose="020B0604030504040204" pitchFamily="50" charset="-128"/>
                <a:ea typeface="Meiryo UI" panose="020B0604030504040204" pitchFamily="50" charset="-128"/>
              </a:rPr>
              <a:t>～</a:t>
            </a:r>
            <a:r>
              <a:rPr lang="en-US" altLang="ja-JP" sz="2399" dirty="0">
                <a:latin typeface="Meiryo UI" panose="020B0604030504040204" pitchFamily="50" charset="-128"/>
                <a:ea typeface="Meiryo UI" panose="020B0604030504040204" pitchFamily="50" charset="-128"/>
              </a:rPr>
              <a:t>17:00</a:t>
            </a:r>
            <a:endParaRPr lang="ja-JP" altLang="en-US" sz="2399">
              <a:latin typeface="Meiryo UI" panose="020B0604030504040204" pitchFamily="50" charset="-128"/>
              <a:ea typeface="Meiryo UI" panose="020B0604030504040204" pitchFamily="50" charset="-128"/>
            </a:endParaRPr>
          </a:p>
        </p:txBody>
      </p:sp>
      <p:sp>
        <p:nvSpPr>
          <p:cNvPr id="28" name="正方形/長方形 27"/>
          <p:cNvSpPr/>
          <p:nvPr/>
        </p:nvSpPr>
        <p:spPr>
          <a:xfrm>
            <a:off x="1699888" y="4473983"/>
            <a:ext cx="10204661" cy="1138517"/>
          </a:xfrm>
          <a:prstGeom prst="rect">
            <a:avLst/>
          </a:prstGeom>
        </p:spPr>
        <p:txBody>
          <a:bodyPr wrap="square">
            <a:spAutoFit/>
          </a:bodyPr>
          <a:lstStyle/>
          <a:p>
            <a:pPr>
              <a:buClr>
                <a:srgbClr val="00B050"/>
              </a:buClr>
            </a:pPr>
            <a:r>
              <a:rPr lang="ja-JP" altLang="en-US" sz="2399">
                <a:latin typeface="Meiryo UI" panose="020B0604030504040204" pitchFamily="50" charset="-128"/>
                <a:ea typeface="Meiryo UI" panose="020B0604030504040204" pitchFamily="50" charset="-128"/>
              </a:rPr>
              <a:t>対象</a:t>
            </a:r>
            <a:r>
              <a:rPr lang="en-US" altLang="ja-JP" sz="2399" dirty="0">
                <a:latin typeface="Meiryo UI" panose="020B0604030504040204" pitchFamily="50" charset="-128"/>
                <a:ea typeface="Meiryo UI" panose="020B0604030504040204" pitchFamily="50" charset="-128"/>
              </a:rPr>
              <a:t>OS</a:t>
            </a:r>
            <a:r>
              <a:rPr lang="ja-JP" altLang="en-US" sz="2399">
                <a:latin typeface="Meiryo UI" panose="020B0604030504040204" pitchFamily="50" charset="-128"/>
                <a:ea typeface="Meiryo UI" panose="020B0604030504040204" pitchFamily="50" charset="-128"/>
              </a:rPr>
              <a:t>・アプリケーションは以下に記載しております</a:t>
            </a:r>
          </a:p>
          <a:p>
            <a:pPr>
              <a:buClr>
                <a:srgbClr val="00B050"/>
              </a:buClr>
            </a:pPr>
            <a:r>
              <a:rPr lang="en-US" altLang="ja-JP" sz="2000" dirty="0">
                <a:latin typeface="Meiryo UI" panose="020B0604030504040204" pitchFamily="50" charset="-128"/>
                <a:ea typeface="Meiryo UI" panose="020B0604030504040204" pitchFamily="50" charset="-128"/>
                <a:hlinkClick r:id="rId3"/>
              </a:rPr>
              <a:t>https://www.lenovojp.com/business/support/server/pdf/ess_list.pdf</a:t>
            </a:r>
            <a:endParaRPr lang="en-US" altLang="ja-JP" sz="2000" dirty="0">
              <a:latin typeface="Meiryo UI" panose="020B0604030504040204" pitchFamily="50" charset="-128"/>
              <a:ea typeface="Meiryo UI" panose="020B0604030504040204" pitchFamily="50" charset="-128"/>
            </a:endParaRPr>
          </a:p>
          <a:p>
            <a:pPr>
              <a:buClr>
                <a:srgbClr val="00B050"/>
              </a:buClr>
            </a:pPr>
            <a:endParaRPr lang="en-US" altLang="ja-JP" sz="2399"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699889" y="4076700"/>
            <a:ext cx="5231160" cy="461545"/>
          </a:xfrm>
          <a:prstGeom prst="rect">
            <a:avLst/>
          </a:prstGeom>
          <a:noFill/>
        </p:spPr>
        <p:txBody>
          <a:bodyPr wrap="none" rtlCol="0">
            <a:spAutoFit/>
          </a:bodyPr>
          <a:lstStyle/>
          <a:p>
            <a:r>
              <a:rPr lang="ja-JP" altLang="en-US" sz="2399" b="1" u="sng">
                <a:solidFill>
                  <a:srgbClr val="60A53D"/>
                </a:solidFill>
                <a:latin typeface="Meiryo UI" panose="020B0604030504040204" pitchFamily="50" charset="-128"/>
                <a:ea typeface="Meiryo UI" panose="020B0604030504040204" pitchFamily="50" charset="-128"/>
              </a:rPr>
              <a:t>対象</a:t>
            </a:r>
            <a:r>
              <a:rPr lang="en-US" altLang="ja-JP" sz="2399" b="1" u="sng" dirty="0">
                <a:solidFill>
                  <a:srgbClr val="60A53D"/>
                </a:solidFill>
                <a:latin typeface="Meiryo UI" panose="020B0604030504040204" pitchFamily="50" charset="-128"/>
                <a:ea typeface="Meiryo UI" panose="020B0604030504040204" pitchFamily="50" charset="-128"/>
              </a:rPr>
              <a:t>OS</a:t>
            </a:r>
            <a:r>
              <a:rPr lang="ja-JP" altLang="en-US" sz="2399" b="1" u="sng">
                <a:solidFill>
                  <a:srgbClr val="60A53D"/>
                </a:solidFill>
                <a:latin typeface="Meiryo UI" panose="020B0604030504040204" pitchFamily="50" charset="-128"/>
                <a:ea typeface="Meiryo UI" panose="020B0604030504040204" pitchFamily="50" charset="-128"/>
              </a:rPr>
              <a:t>・対象アプリケーションをサポート</a:t>
            </a:r>
          </a:p>
        </p:txBody>
      </p:sp>
      <p:sp>
        <p:nvSpPr>
          <p:cNvPr id="39" name="テキスト ボックス 38"/>
          <p:cNvSpPr txBox="1"/>
          <p:nvPr/>
        </p:nvSpPr>
        <p:spPr>
          <a:xfrm>
            <a:off x="1072645" y="1278049"/>
            <a:ext cx="9918045" cy="1199944"/>
          </a:xfrm>
          <a:prstGeom prst="rect">
            <a:avLst/>
          </a:prstGeom>
          <a:noFill/>
        </p:spPr>
        <p:txBody>
          <a:bodyPr wrap="square" rtlCol="0">
            <a:spAutoFit/>
          </a:bodyPr>
          <a:lstStyle/>
          <a:p>
            <a:pPr marL="285664" indent="-285664">
              <a:buFont typeface="Wingdings" panose="05000000000000000000" pitchFamily="2" charset="2"/>
              <a:buChar char="Ø"/>
            </a:pPr>
            <a:r>
              <a:rPr lang="ja-JP" altLang="en-US" sz="2399">
                <a:latin typeface="Meiryo UI" panose="020B0604030504040204" pitchFamily="50" charset="-128"/>
                <a:ea typeface="Meiryo UI" panose="020B0604030504040204" pitchFamily="50" charset="-128"/>
                <a:cs typeface="Arial" panose="020B0604020202020204" pitchFamily="34" charset="0"/>
              </a:rPr>
              <a:t>対象機器導入時の技術的なお問い合わせ、対象ソフトウェア製品に関する</a:t>
            </a:r>
          </a:p>
          <a:p>
            <a:pPr marL="285664" indent="-285664">
              <a:buFont typeface="Wingdings" panose="05000000000000000000" pitchFamily="2" charset="2"/>
              <a:buChar char="Ø"/>
            </a:pPr>
            <a:r>
              <a:rPr lang="ja-JP" altLang="en-US" sz="2399">
                <a:latin typeface="Meiryo UI" panose="020B0604030504040204" pitchFamily="50" charset="-128"/>
                <a:ea typeface="Meiryo UI" panose="020B0604030504040204" pitchFamily="50" charset="-128"/>
                <a:cs typeface="Arial" panose="020B0604020202020204" pitchFamily="34" charset="0"/>
              </a:rPr>
              <a:t>問題切り分けを支援、使用方法に関する技術的なお問い合わせに対応</a:t>
            </a:r>
            <a:endParaRPr lang="en-US" altLang="ja-JP" sz="2399" dirty="0">
              <a:latin typeface="Meiryo UI" panose="020B0604030504040204" pitchFamily="50" charset="-128"/>
              <a:ea typeface="Meiryo UI" panose="020B0604030504040204" pitchFamily="50" charset="-128"/>
              <a:cs typeface="Arial" panose="020B0604020202020204" pitchFamily="34" charset="0"/>
            </a:endParaRPr>
          </a:p>
          <a:p>
            <a:r>
              <a:rPr lang="ja-JP" altLang="en-US" sz="2399">
                <a:latin typeface="Meiryo UI" panose="020B0604030504040204" pitchFamily="50" charset="-128"/>
                <a:ea typeface="Meiryo UI" panose="020B0604030504040204" pitchFamily="50" charset="-128"/>
                <a:cs typeface="Arial" panose="020B0604020202020204" pitchFamily="34" charset="0"/>
              </a:rPr>
              <a:t>　</a:t>
            </a:r>
            <a:r>
              <a:rPr lang="en-US" altLang="ja-JP" sz="2000" dirty="0">
                <a:latin typeface="Meiryo UI" panose="020B0604030504040204" pitchFamily="50" charset="-128"/>
                <a:ea typeface="Meiryo UI" panose="020B0604030504040204" pitchFamily="50" charset="-128"/>
                <a:cs typeface="Arial" panose="020B0604020202020204" pitchFamily="34" charset="0"/>
                <a:hlinkClick r:id="rId4"/>
              </a:rPr>
              <a:t>https://support.lenovo.com/jp/ja/solutions/HT511763</a:t>
            </a:r>
            <a:endParaRPr lang="en-US" altLang="ja-JP" sz="2399" dirty="0">
              <a:latin typeface="Meiryo UI" panose="020B0604030504040204" pitchFamily="50" charset="-128"/>
              <a:ea typeface="Meiryo UI" panose="020B0604030504040204" pitchFamily="50" charset="-128"/>
              <a:cs typeface="Arial" panose="020B0604020202020204" pitchFamily="34" charset="0"/>
            </a:endParaRPr>
          </a:p>
        </p:txBody>
      </p:sp>
      <p:sp>
        <p:nvSpPr>
          <p:cNvPr id="42" name="テキスト ボックス 41"/>
          <p:cNvSpPr txBox="1"/>
          <p:nvPr/>
        </p:nvSpPr>
        <p:spPr>
          <a:xfrm>
            <a:off x="1071132" y="843640"/>
            <a:ext cx="7726725" cy="461545"/>
          </a:xfrm>
          <a:prstGeom prst="rect">
            <a:avLst/>
          </a:prstGeom>
          <a:noFill/>
        </p:spPr>
        <p:txBody>
          <a:bodyPr wrap="square" rtlCol="0">
            <a:spAutoFit/>
          </a:bodyPr>
          <a:lstStyle/>
          <a:p>
            <a:r>
              <a:rPr lang="ja-JP" altLang="en-US" sz="2399" b="1" u="sng">
                <a:solidFill>
                  <a:srgbClr val="60A53D"/>
                </a:solidFill>
                <a:latin typeface="Meiryo UI" panose="020B0604030504040204" pitchFamily="50" charset="-128"/>
                <a:ea typeface="Meiryo UI" panose="020B0604030504040204" pitchFamily="50" charset="-128"/>
              </a:rPr>
              <a:t>複数の</a:t>
            </a:r>
            <a:r>
              <a:rPr lang="en-US" altLang="ja-JP" sz="2399" b="1" u="sng" dirty="0">
                <a:solidFill>
                  <a:srgbClr val="60A53D"/>
                </a:solidFill>
                <a:latin typeface="Meiryo UI" panose="020B0604030504040204" pitchFamily="50" charset="-128"/>
                <a:ea typeface="Meiryo UI" panose="020B0604030504040204" pitchFamily="50" charset="-128"/>
              </a:rPr>
              <a:t>OS</a:t>
            </a:r>
            <a:r>
              <a:rPr lang="ja-JP" altLang="en-US" sz="2399" b="1" u="sng">
                <a:solidFill>
                  <a:srgbClr val="60A53D"/>
                </a:solidFill>
                <a:latin typeface="Meiryo UI" panose="020B0604030504040204" pitchFamily="50" charset="-128"/>
                <a:ea typeface="Meiryo UI" panose="020B0604030504040204" pitchFamily="50" charset="-128"/>
              </a:rPr>
              <a:t>やアプリケーションをまとめてサポート</a:t>
            </a:r>
          </a:p>
        </p:txBody>
      </p:sp>
      <p:grpSp>
        <p:nvGrpSpPr>
          <p:cNvPr id="25" name="グループ化 24"/>
          <p:cNvGrpSpPr/>
          <p:nvPr/>
        </p:nvGrpSpPr>
        <p:grpSpPr>
          <a:xfrm>
            <a:off x="620202" y="4014608"/>
            <a:ext cx="702000" cy="594139"/>
            <a:chOff x="457214" y="3960937"/>
            <a:chExt cx="702183" cy="594294"/>
          </a:xfrm>
        </p:grpSpPr>
        <p:sp>
          <p:nvSpPr>
            <p:cNvPr id="27" name="Oval 17">
              <a:extLst>
                <a:ext uri="{FF2B5EF4-FFF2-40B4-BE49-F238E27FC236}">
                  <a16:creationId xmlns:a16="http://schemas.microsoft.com/office/drawing/2014/main" id="{74F4E86A-AC39-4997-8693-1D0E1C58DE4F}"/>
                </a:ext>
              </a:extLst>
            </p:cNvPr>
            <p:cNvSpPr/>
            <p:nvPr/>
          </p:nvSpPr>
          <p:spPr>
            <a:xfrm>
              <a:off x="477312" y="3960937"/>
              <a:ext cx="618240" cy="594294"/>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8621">
                <a:defRPr/>
              </a:pPr>
              <a:endParaRPr lang="en-US" sz="2398" dirty="0">
                <a:ln>
                  <a:solidFill>
                    <a:sysClr val="windowText" lastClr="000000"/>
                  </a:solidFill>
                </a:ln>
                <a:solidFill>
                  <a:srgbClr val="6F7170"/>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29" name="テキスト ボックス 28"/>
            <p:cNvSpPr txBox="1"/>
            <p:nvPr/>
          </p:nvSpPr>
          <p:spPr>
            <a:xfrm>
              <a:off x="457214" y="3967910"/>
              <a:ext cx="702183" cy="584775"/>
            </a:xfrm>
            <a:prstGeom prst="rect">
              <a:avLst/>
            </a:prstGeom>
            <a:noFill/>
          </p:spPr>
          <p:txBody>
            <a:bodyPr wrap="square" rtlCol="0">
              <a:spAutoFit/>
            </a:bodyPr>
            <a:lstStyle/>
            <a:p>
              <a:r>
                <a:rPr lang="en" altLang="ja-JP" sz="3199">
                  <a:solidFill>
                    <a:srgbClr val="FFFFFF"/>
                  </a:solidFill>
                  <a:latin typeface="Krub"/>
                  <a:ea typeface="Krub"/>
                  <a:cs typeface="Krub"/>
                  <a:sym typeface="Krub"/>
                </a:rPr>
                <a:t>🔨</a:t>
              </a:r>
              <a:endParaRPr lang="ja-JP" altLang="en-US" sz="3199">
                <a:solidFill>
                  <a:schemeClr val="bg1"/>
                </a:solidFill>
                <a:latin typeface="メイリオ" panose="020B0604030504040204" pitchFamily="50" charset="-128"/>
                <a:ea typeface="メイリオ" panose="020B0604030504040204" pitchFamily="50" charset="-128"/>
                <a:cs typeface="Arial" pitchFamily="34" charset="0"/>
              </a:endParaRPr>
            </a:p>
          </p:txBody>
        </p:sp>
      </p:grpSp>
      <p:grpSp>
        <p:nvGrpSpPr>
          <p:cNvPr id="20" name="グループ化 19"/>
          <p:cNvGrpSpPr/>
          <p:nvPr/>
        </p:nvGrpSpPr>
        <p:grpSpPr>
          <a:xfrm>
            <a:off x="753025" y="2424145"/>
            <a:ext cx="618079" cy="594139"/>
            <a:chOff x="475724" y="2483571"/>
            <a:chExt cx="618240" cy="594294"/>
          </a:xfrm>
        </p:grpSpPr>
        <p:sp>
          <p:nvSpPr>
            <p:cNvPr id="21" name="Oval 17">
              <a:extLst>
                <a:ext uri="{FF2B5EF4-FFF2-40B4-BE49-F238E27FC236}">
                  <a16:creationId xmlns:a16="http://schemas.microsoft.com/office/drawing/2014/main" id="{74F4E86A-AC39-4997-8693-1D0E1C58DE4F}"/>
                </a:ext>
              </a:extLst>
            </p:cNvPr>
            <p:cNvSpPr/>
            <p:nvPr/>
          </p:nvSpPr>
          <p:spPr>
            <a:xfrm>
              <a:off x="475724" y="2483571"/>
              <a:ext cx="618240" cy="594294"/>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8621">
                <a:defRPr/>
              </a:pPr>
              <a:endParaRPr lang="en-US" sz="2398" dirty="0">
                <a:ln>
                  <a:solidFill>
                    <a:sysClr val="windowText" lastClr="000000"/>
                  </a:solidFill>
                </a:ln>
                <a:solidFill>
                  <a:srgbClr val="6F7170"/>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30" name="テキスト ボックス 29"/>
            <p:cNvSpPr txBox="1"/>
            <p:nvPr/>
          </p:nvSpPr>
          <p:spPr>
            <a:xfrm>
              <a:off x="528736" y="2553458"/>
              <a:ext cx="543739" cy="523220"/>
            </a:xfrm>
            <a:prstGeom prst="rect">
              <a:avLst/>
            </a:prstGeom>
            <a:noFill/>
          </p:spPr>
          <p:txBody>
            <a:bodyPr wrap="none" rtlCol="0">
              <a:spAutoFit/>
            </a:bodyPr>
            <a:lstStyle/>
            <a:p>
              <a:r>
                <a:rPr lang="ja-JP" altLang="en-US" sz="2799" b="1">
                  <a:solidFill>
                    <a:schemeClr val="bg1"/>
                  </a:solidFill>
                  <a:latin typeface="メイリオ" panose="020B0604030504040204" pitchFamily="50" charset="-128"/>
                  <a:ea typeface="メイリオ" panose="020B0604030504040204" pitchFamily="50" charset="-128"/>
                  <a:cs typeface="Arial" pitchFamily="34" charset="0"/>
                </a:rPr>
                <a:t>☎</a:t>
              </a:r>
            </a:p>
          </p:txBody>
        </p:sp>
      </p:grpSp>
      <p:sp>
        <p:nvSpPr>
          <p:cNvPr id="15" name="テキスト ボックス 14"/>
          <p:cNvSpPr txBox="1"/>
          <p:nvPr/>
        </p:nvSpPr>
        <p:spPr>
          <a:xfrm>
            <a:off x="1792302" y="5314427"/>
            <a:ext cx="9918045" cy="1199632"/>
          </a:xfrm>
          <a:prstGeom prst="rect">
            <a:avLst/>
          </a:prstGeom>
          <a:noFill/>
        </p:spPr>
        <p:txBody>
          <a:bodyPr wrap="square" rtlCol="0">
            <a:spAutoFit/>
          </a:bodyPr>
          <a:lstStyle/>
          <a:p>
            <a:r>
              <a:rPr lang="ja-JP" altLang="en-US" sz="2399" dirty="0">
                <a:latin typeface="Meiryo UI" panose="020B0604030504040204" pitchFamily="50" charset="-128"/>
                <a:ea typeface="Meiryo UI" panose="020B0604030504040204" pitchFamily="50" charset="-128"/>
                <a:cs typeface="Arial" panose="020B0604020202020204" pitchFamily="34" charset="0"/>
              </a:rPr>
              <a:t>プレミアサポート、ライセンスに含まれるサポートは障害対応のみ</a:t>
            </a:r>
            <a:endParaRPr lang="en-US" altLang="ja-JP" sz="2399" dirty="0">
              <a:latin typeface="Meiryo UI" panose="020B0604030504040204" pitchFamily="50" charset="-128"/>
              <a:ea typeface="Meiryo UI" panose="020B0604030504040204" pitchFamily="50" charset="-128"/>
              <a:cs typeface="Arial" panose="020B0604020202020204" pitchFamily="34" charset="0"/>
            </a:endParaRPr>
          </a:p>
          <a:p>
            <a:r>
              <a:rPr lang="ja-JP" altLang="en-US" sz="2399" dirty="0">
                <a:latin typeface="Meiryo UI" panose="020B0604030504040204" pitchFamily="50" charset="-128"/>
                <a:ea typeface="Meiryo UI" panose="020B0604030504040204" pitchFamily="50" charset="-128"/>
                <a:cs typeface="Arial" panose="020B0604020202020204" pitchFamily="34" charset="0"/>
              </a:rPr>
              <a:t>構築時にパラメータ等について質問したい</a:t>
            </a:r>
            <a:r>
              <a:rPr lang="en-US" altLang="ja-JP" sz="2399" dirty="0">
                <a:latin typeface="Meiryo UI" panose="020B0604030504040204" pitchFamily="50" charset="-128"/>
                <a:ea typeface="Meiryo UI" panose="020B0604030504040204" pitchFamily="50" charset="-128"/>
                <a:cs typeface="Arial" panose="020B0604020202020204" pitchFamily="34" charset="0"/>
              </a:rPr>
              <a:t>…</a:t>
            </a:r>
            <a:r>
              <a:rPr lang="ja-JP" altLang="en-US" sz="2399" dirty="0">
                <a:latin typeface="Meiryo UI" panose="020B0604030504040204" pitchFamily="50" charset="-128"/>
                <a:ea typeface="Meiryo UI" panose="020B0604030504040204" pitchFamily="50" charset="-128"/>
                <a:cs typeface="Arial" panose="020B0604020202020204" pitchFamily="34" charset="0"/>
              </a:rPr>
              <a:t>等ある場合、サポートと共に</a:t>
            </a:r>
            <a:endParaRPr lang="en-US" altLang="ja-JP" sz="2399" dirty="0">
              <a:latin typeface="Meiryo UI" panose="020B0604030504040204" pitchFamily="50" charset="-128"/>
              <a:ea typeface="Meiryo UI" panose="020B0604030504040204" pitchFamily="50" charset="-128"/>
              <a:cs typeface="Arial" panose="020B0604020202020204" pitchFamily="34" charset="0"/>
            </a:endParaRPr>
          </a:p>
          <a:p>
            <a:r>
              <a:rPr lang="en-US" altLang="ja-JP" sz="2399" dirty="0">
                <a:latin typeface="Meiryo UI" panose="020B0604030504040204" pitchFamily="50" charset="-128"/>
                <a:ea typeface="Meiryo UI" panose="020B0604030504040204" pitchFamily="50" charset="-128"/>
                <a:cs typeface="Arial" panose="020B0604020202020204" pitchFamily="34" charset="0"/>
              </a:rPr>
              <a:t>ESS</a:t>
            </a:r>
            <a:r>
              <a:rPr lang="ja-JP" altLang="en-US" sz="2399" dirty="0">
                <a:latin typeface="Meiryo UI" panose="020B0604030504040204" pitchFamily="50" charset="-128"/>
                <a:ea typeface="Meiryo UI" panose="020B0604030504040204" pitchFamily="50" charset="-128"/>
                <a:cs typeface="Arial" panose="020B0604020202020204" pitchFamily="34" charset="0"/>
              </a:rPr>
              <a:t>を購入する必要がありますのでご注意ください。</a:t>
            </a:r>
            <a:endParaRPr lang="en-US" altLang="ja-JP" sz="2399" dirty="0">
              <a:latin typeface="Meiryo UI" panose="020B0604030504040204" pitchFamily="50" charset="-128"/>
              <a:ea typeface="Meiryo UI" panose="020B0604030504040204" pitchFamily="50" charset="-128"/>
              <a:cs typeface="Arial" panose="020B0604020202020204" pitchFamily="34" charset="0"/>
            </a:endParaRPr>
          </a:p>
        </p:txBody>
      </p:sp>
      <p:sp>
        <p:nvSpPr>
          <p:cNvPr id="2" name="テキスト ボックス 1">
            <a:extLst>
              <a:ext uri="{FF2B5EF4-FFF2-40B4-BE49-F238E27FC236}">
                <a16:creationId xmlns:a16="http://schemas.microsoft.com/office/drawing/2014/main" id="{60A32A23-4A84-5522-FD89-3C83B7E48054}"/>
              </a:ext>
            </a:extLst>
          </p:cNvPr>
          <p:cNvSpPr txBox="1"/>
          <p:nvPr/>
        </p:nvSpPr>
        <p:spPr>
          <a:xfrm>
            <a:off x="6931049" y="732902"/>
            <a:ext cx="4640616" cy="655885"/>
          </a:xfrm>
          <a:prstGeom prst="rect">
            <a:avLst/>
          </a:prstGeom>
          <a:noFill/>
        </p:spPr>
        <p:txBody>
          <a:bodyPr wrap="square" rtlCol="0">
            <a:spAutoFit/>
          </a:bodyPr>
          <a:lstStyle/>
          <a:p>
            <a:pPr defTabSz="1218621">
              <a:lnSpc>
                <a:spcPct val="120000"/>
              </a:lnSpc>
            </a:pPr>
            <a:r>
              <a:rPr lang="ja-JP" altLang="en-US" sz="1600">
                <a:solidFill>
                  <a:schemeClr val="accent1"/>
                </a:solidFill>
                <a:latin typeface="Yu Gothic UI" panose="020B0500000000000000" pitchFamily="50" charset="-128"/>
                <a:ea typeface="Yu Gothic UI" panose="020B0500000000000000" pitchFamily="50" charset="-128"/>
                <a:cs typeface="Meiryo UI" panose="020B0604030504040204" pitchFamily="50" charset="-128"/>
              </a:rPr>
              <a:t>　</a:t>
            </a:r>
            <a:r>
              <a:rPr lang="en-US" altLang="ja-JP" sz="1600" dirty="0">
                <a:solidFill>
                  <a:schemeClr val="accent1"/>
                </a:solidFill>
                <a:latin typeface="Yu Gothic UI" panose="020B0500000000000000" pitchFamily="50" charset="-128"/>
                <a:ea typeface="Yu Gothic UI" panose="020B0500000000000000" pitchFamily="50" charset="-128"/>
                <a:cs typeface="Meiryo UI" panose="020B0604030504040204" pitchFamily="50" charset="-128"/>
              </a:rPr>
              <a:t>※Azure Stack HCI OS</a:t>
            </a:r>
            <a:r>
              <a:rPr lang="ja-JP" altLang="en-US" sz="1600">
                <a:solidFill>
                  <a:schemeClr val="accent1"/>
                </a:solidFill>
                <a:latin typeface="Yu Gothic UI" panose="020B0500000000000000" pitchFamily="50" charset="-128"/>
                <a:ea typeface="Yu Gothic UI" panose="020B0500000000000000" pitchFamily="50" charset="-128"/>
                <a:cs typeface="Meiryo UI" panose="020B0604030504040204" pitchFamily="50" charset="-128"/>
              </a:rPr>
              <a:t>はサポート対象外です</a:t>
            </a:r>
            <a:endParaRPr lang="en-US" altLang="ja-JP" sz="1600" dirty="0">
              <a:solidFill>
                <a:schemeClr val="accent1"/>
              </a:solidFill>
              <a:latin typeface="Yu Gothic UI" panose="020B0500000000000000" pitchFamily="50" charset="-128"/>
              <a:ea typeface="Yu Gothic UI" panose="020B0500000000000000" pitchFamily="50" charset="-128"/>
              <a:cs typeface="Meiryo UI" panose="020B0604030504040204" pitchFamily="50" charset="-128"/>
            </a:endParaRPr>
          </a:p>
          <a:p>
            <a:pPr defTabSz="1218621">
              <a:lnSpc>
                <a:spcPct val="120000"/>
              </a:lnSpc>
            </a:pPr>
            <a:r>
              <a:rPr lang="ja-JP" altLang="en-US" sz="1600">
                <a:solidFill>
                  <a:schemeClr val="accent1"/>
                </a:solidFill>
                <a:latin typeface="Yu Gothic UI" panose="020B0500000000000000" pitchFamily="50" charset="-128"/>
                <a:ea typeface="Yu Gothic UI" panose="020B0500000000000000" pitchFamily="50" charset="-128"/>
                <a:cs typeface="Meiryo UI" panose="020B0604030504040204" pitchFamily="50" charset="-128"/>
              </a:rPr>
              <a:t>　　</a:t>
            </a:r>
            <a:r>
              <a:rPr lang="en-US" altLang="ja-JP" sz="1600" dirty="0">
                <a:solidFill>
                  <a:schemeClr val="accent1"/>
                </a:solidFill>
                <a:latin typeface="Yu Gothic UI" panose="020B0500000000000000" pitchFamily="50" charset="-128"/>
                <a:ea typeface="Yu Gothic UI" panose="020B0500000000000000" pitchFamily="50" charset="-128"/>
                <a:cs typeface="Meiryo UI" panose="020B0604030504040204" pitchFamily="50" charset="-128"/>
              </a:rPr>
              <a:t>CSP</a:t>
            </a:r>
            <a:r>
              <a:rPr lang="ja-JP" altLang="en-US" sz="1600">
                <a:solidFill>
                  <a:schemeClr val="accent1"/>
                </a:solidFill>
                <a:latin typeface="Yu Gothic UI" panose="020B0500000000000000" pitchFamily="50" charset="-128"/>
                <a:ea typeface="Yu Gothic UI" panose="020B0500000000000000" pitchFamily="50" charset="-128"/>
                <a:cs typeface="Meiryo UI" panose="020B0604030504040204" pitchFamily="50" charset="-128"/>
              </a:rPr>
              <a:t>等でのサポート提供となります</a:t>
            </a:r>
            <a:endParaRPr lang="en-US" altLang="ja-JP" sz="1600" dirty="0">
              <a:solidFill>
                <a:schemeClr val="accent1"/>
              </a:solidFill>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 name="Slide Number Placeholder 1">
            <a:extLst>
              <a:ext uri="{FF2B5EF4-FFF2-40B4-BE49-F238E27FC236}">
                <a16:creationId xmlns:a16="http://schemas.microsoft.com/office/drawing/2014/main" id="{97B24B38-A005-8605-9B24-360A05682578}"/>
              </a:ext>
            </a:extLst>
          </p:cNvPr>
          <p:cNvSpPr txBox="1">
            <a:spLocks/>
          </p:cNvSpPr>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kumimoji="1"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a:lstStyle>
          <a:p>
            <a:fld id="{6D22F896-40B5-4ADD-8801-0D06FADFA095}" type="slidenum">
              <a:rPr lang="en-US" smtClean="0"/>
              <a:pPr/>
              <a:t>17</a:t>
            </a:fld>
            <a:endParaRPr lang="en-US" dirty="0"/>
          </a:p>
        </p:txBody>
      </p:sp>
    </p:spTree>
    <p:extLst>
      <p:ext uri="{BB962C8B-B14F-4D97-AF65-F5344CB8AC3E}">
        <p14:creationId xmlns:p14="http://schemas.microsoft.com/office/powerpoint/2010/main" val="41957288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F1BA9AD-66A7-4FF1-AC3F-30F9F5274FEE}"/>
              </a:ext>
            </a:extLst>
          </p:cNvPr>
          <p:cNvSpPr>
            <a:spLocks noGrp="1"/>
          </p:cNvSpPr>
          <p:nvPr>
            <p:ph type="sldNum" sz="quarter" idx="10"/>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6D22F896-40B5-4ADD-8801-0D06FADFA095}" type="slidenum">
              <a:rPr lang="en-US" smtClean="0"/>
              <a:pPr/>
              <a:t>18</a:t>
            </a:fld>
            <a:endParaRPr lang="en-US" dirty="0"/>
          </a:p>
        </p:txBody>
      </p:sp>
      <p:graphicFrame>
        <p:nvGraphicFramePr>
          <p:cNvPr id="67" name="表 66">
            <a:extLst>
              <a:ext uri="{FF2B5EF4-FFF2-40B4-BE49-F238E27FC236}">
                <a16:creationId xmlns:a16="http://schemas.microsoft.com/office/drawing/2014/main" id="{DAE26730-1D99-4ED1-A19A-56F705E272E9}"/>
              </a:ext>
            </a:extLst>
          </p:cNvPr>
          <p:cNvGraphicFramePr>
            <a:graphicFrameLocks noGrp="1"/>
          </p:cNvGraphicFramePr>
          <p:nvPr>
            <p:extLst>
              <p:ext uri="{D42A27DB-BD31-4B8C-83A1-F6EECF244321}">
                <p14:modId xmlns:p14="http://schemas.microsoft.com/office/powerpoint/2010/main" val="3969190281"/>
              </p:ext>
            </p:extLst>
          </p:nvPr>
        </p:nvGraphicFramePr>
        <p:xfrm>
          <a:off x="129653" y="833322"/>
          <a:ext cx="11937223" cy="5148692"/>
        </p:xfrm>
        <a:graphic>
          <a:graphicData uri="http://schemas.openxmlformats.org/drawingml/2006/table">
            <a:tbl>
              <a:tblPr firstRow="1" bandRow="1"/>
              <a:tblGrid>
                <a:gridCol w="1369731">
                  <a:extLst>
                    <a:ext uri="{9D8B030D-6E8A-4147-A177-3AD203B41FA5}">
                      <a16:colId xmlns:a16="http://schemas.microsoft.com/office/drawing/2014/main" val="688915610"/>
                    </a:ext>
                  </a:extLst>
                </a:gridCol>
                <a:gridCol w="6039548">
                  <a:extLst>
                    <a:ext uri="{9D8B030D-6E8A-4147-A177-3AD203B41FA5}">
                      <a16:colId xmlns:a16="http://schemas.microsoft.com/office/drawing/2014/main" val="585300509"/>
                    </a:ext>
                  </a:extLst>
                </a:gridCol>
                <a:gridCol w="4527944">
                  <a:extLst>
                    <a:ext uri="{9D8B030D-6E8A-4147-A177-3AD203B41FA5}">
                      <a16:colId xmlns:a16="http://schemas.microsoft.com/office/drawing/2014/main" val="737452335"/>
                    </a:ext>
                  </a:extLst>
                </a:gridCol>
              </a:tblGrid>
              <a:tr h="382635">
                <a:tc>
                  <a:txBody>
                    <a:bodyPr/>
                    <a:lstStyle>
                      <a:lvl1pPr marL="0" algn="l" defTabSz="1218987" rtl="0" eaLnBrk="1" latinLnBrk="0" hangingPunct="1">
                        <a:defRPr sz="2400" b="1" kern="1200">
                          <a:solidFill>
                            <a:schemeClr val="lt1"/>
                          </a:solidFill>
                          <a:latin typeface="Arial"/>
                        </a:defRPr>
                      </a:lvl1pPr>
                      <a:lvl2pPr marL="609493" algn="l" defTabSz="1218987" rtl="0" eaLnBrk="1" latinLnBrk="0" hangingPunct="1">
                        <a:defRPr sz="2400" b="1" kern="1200">
                          <a:solidFill>
                            <a:schemeClr val="lt1"/>
                          </a:solidFill>
                          <a:latin typeface="Arial"/>
                        </a:defRPr>
                      </a:lvl2pPr>
                      <a:lvl3pPr marL="1218987" algn="l" defTabSz="1218987" rtl="0" eaLnBrk="1" latinLnBrk="0" hangingPunct="1">
                        <a:defRPr sz="2400" b="1" kern="1200">
                          <a:solidFill>
                            <a:schemeClr val="lt1"/>
                          </a:solidFill>
                          <a:latin typeface="Arial"/>
                        </a:defRPr>
                      </a:lvl3pPr>
                      <a:lvl4pPr marL="1828480" algn="l" defTabSz="1218987" rtl="0" eaLnBrk="1" latinLnBrk="0" hangingPunct="1">
                        <a:defRPr sz="2400" b="1" kern="1200">
                          <a:solidFill>
                            <a:schemeClr val="lt1"/>
                          </a:solidFill>
                          <a:latin typeface="Arial"/>
                        </a:defRPr>
                      </a:lvl4pPr>
                      <a:lvl5pPr marL="2437973" algn="l" defTabSz="1218987" rtl="0" eaLnBrk="1" latinLnBrk="0" hangingPunct="1">
                        <a:defRPr sz="2400" b="1" kern="1200">
                          <a:solidFill>
                            <a:schemeClr val="lt1"/>
                          </a:solidFill>
                          <a:latin typeface="Arial"/>
                        </a:defRPr>
                      </a:lvl5pPr>
                      <a:lvl6pPr marL="3047467" algn="l" defTabSz="1218987" rtl="0" eaLnBrk="1" latinLnBrk="0" hangingPunct="1">
                        <a:defRPr sz="2400" b="1" kern="1200">
                          <a:solidFill>
                            <a:schemeClr val="lt1"/>
                          </a:solidFill>
                          <a:latin typeface="Arial"/>
                        </a:defRPr>
                      </a:lvl6pPr>
                      <a:lvl7pPr marL="3656960" algn="l" defTabSz="1218987" rtl="0" eaLnBrk="1" latinLnBrk="0" hangingPunct="1">
                        <a:defRPr sz="2400" b="1" kern="1200">
                          <a:solidFill>
                            <a:schemeClr val="lt1"/>
                          </a:solidFill>
                          <a:latin typeface="Arial"/>
                        </a:defRPr>
                      </a:lvl7pPr>
                      <a:lvl8pPr marL="4266453" algn="l" defTabSz="1218987" rtl="0" eaLnBrk="1" latinLnBrk="0" hangingPunct="1">
                        <a:defRPr sz="2400" b="1" kern="1200">
                          <a:solidFill>
                            <a:schemeClr val="lt1"/>
                          </a:solidFill>
                          <a:latin typeface="Arial"/>
                        </a:defRPr>
                      </a:lvl8pPr>
                      <a:lvl9pPr marL="4875947" algn="l" defTabSz="1218987" rtl="0" eaLnBrk="1" latinLnBrk="0" hangingPunct="1">
                        <a:defRPr sz="2400" b="1" kern="1200">
                          <a:solidFill>
                            <a:schemeClr val="lt1"/>
                          </a:solidFill>
                          <a:latin typeface="Arial"/>
                        </a:defRPr>
                      </a:lvl9pPr>
                    </a:lstStyle>
                    <a:p>
                      <a:pPr algn="ctr"/>
                      <a:r>
                        <a:rPr kumimoji="1" lang="ja-JP" altLang="en-US" sz="2000" dirty="0">
                          <a:latin typeface="Meiryo UI" panose="020B0604030504040204" pitchFamily="50" charset="-128"/>
                          <a:ea typeface="Meiryo UI" panose="020B0604030504040204" pitchFamily="50" charset="-128"/>
                        </a:rPr>
                        <a:t>モデル</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3E8DDD"/>
                    </a:solidFill>
                  </a:tcPr>
                </a:tc>
                <a:tc>
                  <a:txBody>
                    <a:bodyPr/>
                    <a:lstStyle>
                      <a:lvl1pPr marL="0" algn="l" defTabSz="1218987" rtl="0" eaLnBrk="1" latinLnBrk="0" hangingPunct="1">
                        <a:defRPr sz="2400" b="1" kern="1200">
                          <a:solidFill>
                            <a:schemeClr val="lt1"/>
                          </a:solidFill>
                          <a:latin typeface="Arial"/>
                        </a:defRPr>
                      </a:lvl1pPr>
                      <a:lvl2pPr marL="609493" algn="l" defTabSz="1218987" rtl="0" eaLnBrk="1" latinLnBrk="0" hangingPunct="1">
                        <a:defRPr sz="2400" b="1" kern="1200">
                          <a:solidFill>
                            <a:schemeClr val="lt1"/>
                          </a:solidFill>
                          <a:latin typeface="Arial"/>
                        </a:defRPr>
                      </a:lvl2pPr>
                      <a:lvl3pPr marL="1218987" algn="l" defTabSz="1218987" rtl="0" eaLnBrk="1" latinLnBrk="0" hangingPunct="1">
                        <a:defRPr sz="2400" b="1" kern="1200">
                          <a:solidFill>
                            <a:schemeClr val="lt1"/>
                          </a:solidFill>
                          <a:latin typeface="Arial"/>
                        </a:defRPr>
                      </a:lvl3pPr>
                      <a:lvl4pPr marL="1828480" algn="l" defTabSz="1218987" rtl="0" eaLnBrk="1" latinLnBrk="0" hangingPunct="1">
                        <a:defRPr sz="2400" b="1" kern="1200">
                          <a:solidFill>
                            <a:schemeClr val="lt1"/>
                          </a:solidFill>
                          <a:latin typeface="Arial"/>
                        </a:defRPr>
                      </a:lvl4pPr>
                      <a:lvl5pPr marL="2437973" algn="l" defTabSz="1218987" rtl="0" eaLnBrk="1" latinLnBrk="0" hangingPunct="1">
                        <a:defRPr sz="2400" b="1" kern="1200">
                          <a:solidFill>
                            <a:schemeClr val="lt1"/>
                          </a:solidFill>
                          <a:latin typeface="Arial"/>
                        </a:defRPr>
                      </a:lvl5pPr>
                      <a:lvl6pPr marL="3047467" algn="l" defTabSz="1218987" rtl="0" eaLnBrk="1" latinLnBrk="0" hangingPunct="1">
                        <a:defRPr sz="2400" b="1" kern="1200">
                          <a:solidFill>
                            <a:schemeClr val="lt1"/>
                          </a:solidFill>
                          <a:latin typeface="Arial"/>
                        </a:defRPr>
                      </a:lvl6pPr>
                      <a:lvl7pPr marL="3656960" algn="l" defTabSz="1218987" rtl="0" eaLnBrk="1" latinLnBrk="0" hangingPunct="1">
                        <a:defRPr sz="2400" b="1" kern="1200">
                          <a:solidFill>
                            <a:schemeClr val="lt1"/>
                          </a:solidFill>
                          <a:latin typeface="Arial"/>
                        </a:defRPr>
                      </a:lvl7pPr>
                      <a:lvl8pPr marL="4266453" algn="l" defTabSz="1218987" rtl="0" eaLnBrk="1" latinLnBrk="0" hangingPunct="1">
                        <a:defRPr sz="2400" b="1" kern="1200">
                          <a:solidFill>
                            <a:schemeClr val="lt1"/>
                          </a:solidFill>
                          <a:latin typeface="Arial"/>
                        </a:defRPr>
                      </a:lvl8pPr>
                      <a:lvl9pPr marL="4875947" algn="l" defTabSz="1218987" rtl="0" eaLnBrk="1" latinLnBrk="0" hangingPunct="1">
                        <a:defRPr sz="2400" b="1" kern="1200">
                          <a:solidFill>
                            <a:schemeClr val="lt1"/>
                          </a:solidFill>
                          <a:latin typeface="Arial"/>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800" b="1" dirty="0">
                          <a:solidFill>
                            <a:schemeClr val="bg1"/>
                          </a:solidFill>
                          <a:latin typeface="Meiryo UI" panose="020B0604030504040204" pitchFamily="50" charset="-128"/>
                          <a:ea typeface="Meiryo UI" panose="020B0604030504040204" pitchFamily="50" charset="-128"/>
                        </a:rPr>
                        <a:t>CN</a:t>
                      </a:r>
                      <a:r>
                        <a:rPr kumimoji="1" lang="ja-JP" altLang="en-US" sz="1800" b="1" dirty="0">
                          <a:solidFill>
                            <a:schemeClr val="bg1"/>
                          </a:solidFill>
                          <a:latin typeface="Meiryo UI" panose="020B0604030504040204" pitchFamily="50" charset="-128"/>
                          <a:ea typeface="Meiryo UI" panose="020B0604030504040204" pitchFamily="50" charset="-128"/>
                        </a:rPr>
                        <a:t>（認定ノード）</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3E8DDD"/>
                    </a:solidFill>
                  </a:tcPr>
                </a:tc>
                <a:tc>
                  <a:txBody>
                    <a:bodyPr/>
                    <a:lstStyle>
                      <a:lvl1pPr marL="0" algn="l" defTabSz="1218987" rtl="0" eaLnBrk="1" latinLnBrk="0" hangingPunct="1">
                        <a:defRPr sz="2400" b="1" kern="1200">
                          <a:solidFill>
                            <a:schemeClr val="lt1"/>
                          </a:solidFill>
                          <a:latin typeface="Arial"/>
                        </a:defRPr>
                      </a:lvl1pPr>
                      <a:lvl2pPr marL="609493" algn="l" defTabSz="1218987" rtl="0" eaLnBrk="1" latinLnBrk="0" hangingPunct="1">
                        <a:defRPr sz="2400" b="1" kern="1200">
                          <a:solidFill>
                            <a:schemeClr val="lt1"/>
                          </a:solidFill>
                          <a:latin typeface="Arial"/>
                        </a:defRPr>
                      </a:lvl2pPr>
                      <a:lvl3pPr marL="1218987" algn="l" defTabSz="1218987" rtl="0" eaLnBrk="1" latinLnBrk="0" hangingPunct="1">
                        <a:defRPr sz="2400" b="1" kern="1200">
                          <a:solidFill>
                            <a:schemeClr val="lt1"/>
                          </a:solidFill>
                          <a:latin typeface="Arial"/>
                        </a:defRPr>
                      </a:lvl3pPr>
                      <a:lvl4pPr marL="1828480" algn="l" defTabSz="1218987" rtl="0" eaLnBrk="1" latinLnBrk="0" hangingPunct="1">
                        <a:defRPr sz="2400" b="1" kern="1200">
                          <a:solidFill>
                            <a:schemeClr val="lt1"/>
                          </a:solidFill>
                          <a:latin typeface="Arial"/>
                        </a:defRPr>
                      </a:lvl4pPr>
                      <a:lvl5pPr marL="2437973" algn="l" defTabSz="1218987" rtl="0" eaLnBrk="1" latinLnBrk="0" hangingPunct="1">
                        <a:defRPr sz="2400" b="1" kern="1200">
                          <a:solidFill>
                            <a:schemeClr val="lt1"/>
                          </a:solidFill>
                          <a:latin typeface="Arial"/>
                        </a:defRPr>
                      </a:lvl5pPr>
                      <a:lvl6pPr marL="3047467" algn="l" defTabSz="1218987" rtl="0" eaLnBrk="1" latinLnBrk="0" hangingPunct="1">
                        <a:defRPr sz="2400" b="1" kern="1200">
                          <a:solidFill>
                            <a:schemeClr val="lt1"/>
                          </a:solidFill>
                          <a:latin typeface="Arial"/>
                        </a:defRPr>
                      </a:lvl6pPr>
                      <a:lvl7pPr marL="3656960" algn="l" defTabSz="1218987" rtl="0" eaLnBrk="1" latinLnBrk="0" hangingPunct="1">
                        <a:defRPr sz="2400" b="1" kern="1200">
                          <a:solidFill>
                            <a:schemeClr val="lt1"/>
                          </a:solidFill>
                          <a:latin typeface="Arial"/>
                        </a:defRPr>
                      </a:lvl7pPr>
                      <a:lvl8pPr marL="4266453" algn="l" defTabSz="1218987" rtl="0" eaLnBrk="1" latinLnBrk="0" hangingPunct="1">
                        <a:defRPr sz="2400" b="1" kern="1200">
                          <a:solidFill>
                            <a:schemeClr val="lt1"/>
                          </a:solidFill>
                          <a:latin typeface="Arial"/>
                        </a:defRPr>
                      </a:lvl8pPr>
                      <a:lvl9pPr marL="4875947" algn="l" defTabSz="1218987" rtl="0" eaLnBrk="1" latinLnBrk="0" hangingPunct="1">
                        <a:defRPr sz="2400" b="1" kern="1200">
                          <a:solidFill>
                            <a:schemeClr val="lt1"/>
                          </a:solidFill>
                          <a:latin typeface="Arial"/>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8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IS</a:t>
                      </a:r>
                      <a:r>
                        <a:rPr kumimoji="1" lang="ja-JP" altLang="en-US" sz="18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（アプライアンス）</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3E8DDD"/>
                    </a:solidFill>
                  </a:tcPr>
                </a:tc>
                <a:extLst>
                  <a:ext uri="{0D108BD9-81ED-4DB2-BD59-A6C34878D82A}">
                    <a16:rowId xmlns:a16="http://schemas.microsoft.com/office/drawing/2014/main" val="3555482211"/>
                  </a:ext>
                </a:extLst>
              </a:tr>
              <a:tr h="895721">
                <a:tc rowSpan="2">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kumimoji="1" lang="en-US" altLang="ja-JP" sz="1600" b="1" dirty="0">
                          <a:latin typeface="Meiryo UI" panose="020B0604030504040204" pitchFamily="50" charset="-128"/>
                          <a:ea typeface="Meiryo UI" panose="020B0604030504040204" pitchFamily="50" charset="-128"/>
                        </a:rPr>
                        <a:t>OS</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3E8DDD">
                        <a:tint val="4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ja-JP" altLang="en-US" sz="1400" b="1" dirty="0">
                          <a:latin typeface="Meiryo UI" panose="020B0604030504040204" pitchFamily="50" charset="-128"/>
                          <a:ea typeface="Meiryo UI" panose="020B0604030504040204" pitchFamily="50" charset="-128"/>
                        </a:rPr>
                        <a:t>ホスト</a:t>
                      </a:r>
                      <a:r>
                        <a:rPr kumimoji="1" lang="en-US" altLang="ja-JP" sz="1400" b="1" dirty="0">
                          <a:latin typeface="Meiryo UI" panose="020B0604030504040204" pitchFamily="50" charset="-128"/>
                          <a:ea typeface="Meiryo UI" panose="020B0604030504040204" pitchFamily="50" charset="-128"/>
                        </a:rPr>
                        <a:t>OS</a:t>
                      </a:r>
                      <a:r>
                        <a:rPr kumimoji="1" lang="ja-JP" altLang="en-US" sz="1400" b="1" dirty="0">
                          <a:latin typeface="Meiryo UI" panose="020B0604030504040204" pitchFamily="50" charset="-128"/>
                          <a:ea typeface="Meiryo UI" panose="020B0604030504040204" pitchFamily="50" charset="-128"/>
                        </a:rPr>
                        <a:t>：</a:t>
                      </a:r>
                      <a:r>
                        <a:rPr kumimoji="1" lang="en-US" altLang="ja-JP" sz="1400" b="1" dirty="0">
                          <a:latin typeface="Meiryo UI" panose="020B0604030504040204" pitchFamily="50" charset="-128"/>
                          <a:ea typeface="Meiryo UI" panose="020B0604030504040204" pitchFamily="50" charset="-128"/>
                        </a:rPr>
                        <a:t>Windows Server Datacenter</a:t>
                      </a:r>
                      <a:r>
                        <a:rPr kumimoji="1" lang="ja-JP" altLang="en-US" sz="1400" b="1" dirty="0">
                          <a:latin typeface="Meiryo UI" panose="020B0604030504040204" pitchFamily="50" charset="-128"/>
                          <a:ea typeface="Meiryo UI" panose="020B0604030504040204" pitchFamily="50" charset="-128"/>
                        </a:rPr>
                        <a:t>　</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0" dirty="0">
                          <a:latin typeface="Meiryo UI" panose="020B0604030504040204" pitchFamily="50" charset="-128"/>
                          <a:ea typeface="Meiryo UI" panose="020B0604030504040204" pitchFamily="50" charset="-128"/>
                        </a:rPr>
                        <a:t>ゲスト</a:t>
                      </a:r>
                      <a:r>
                        <a:rPr kumimoji="1" lang="en-US" altLang="ja-JP" sz="1400" b="0" dirty="0">
                          <a:latin typeface="Meiryo UI" panose="020B0604030504040204" pitchFamily="50" charset="-128"/>
                          <a:ea typeface="Meiryo UI" panose="020B0604030504040204" pitchFamily="50" charset="-128"/>
                        </a:rPr>
                        <a:t>OS </a:t>
                      </a:r>
                      <a:r>
                        <a:rPr kumimoji="1" lang="ja-JP" altLang="en-US" sz="1400" b="0" dirty="0">
                          <a:latin typeface="Meiryo UI" panose="020B0604030504040204" pitchFamily="50" charset="-128"/>
                          <a:ea typeface="Meiryo UI" panose="020B0604030504040204" pitchFamily="50" charset="-128"/>
                        </a:rPr>
                        <a:t>：</a:t>
                      </a:r>
                      <a:r>
                        <a:rPr kumimoji="1" lang="en-US" altLang="ja-JP" sz="1400" b="0" dirty="0">
                          <a:latin typeface="Meiryo UI" panose="020B0604030504040204" pitchFamily="50" charset="-128"/>
                          <a:ea typeface="Meiryo UI" panose="020B0604030504040204" pitchFamily="50" charset="-128"/>
                        </a:rPr>
                        <a:t>Windows Server </a:t>
                      </a:r>
                      <a:r>
                        <a:rPr kumimoji="1" lang="ja-JP" altLang="en-US" sz="1400" b="0" dirty="0">
                          <a:latin typeface="Meiryo UI" panose="020B0604030504040204" pitchFamily="50" charset="-128"/>
                          <a:ea typeface="Meiryo UI" panose="020B0604030504040204" pitchFamily="50" charset="-128"/>
                        </a:rPr>
                        <a:t>ゲスト数無制限</a:t>
                      </a:r>
                      <a:endParaRPr kumimoji="1" lang="en-US" altLang="ja-JP" sz="1400" b="0" dirty="0">
                        <a:latin typeface="Meiryo UI" panose="020B0604030504040204" pitchFamily="50" charset="-128"/>
                        <a:ea typeface="Meiryo UI" panose="020B0604030504040204" pitchFamily="50" charset="-128"/>
                      </a:endParaRPr>
                    </a:p>
                    <a:p>
                      <a:pPr algn="ctr"/>
                      <a:r>
                        <a:rPr kumimoji="1" lang="en-US" altLang="ja-JP" sz="1400" b="0" dirty="0">
                          <a:latin typeface="Meiryo UI" panose="020B0604030504040204" pitchFamily="50" charset="-128"/>
                          <a:ea typeface="Meiryo UI" panose="020B0604030504040204" pitchFamily="50" charset="-128"/>
                        </a:rPr>
                        <a:t>Lenovo OEM/</a:t>
                      </a:r>
                      <a:r>
                        <a:rPr kumimoji="1" lang="ja-JP" altLang="en-US" sz="1400" b="0" dirty="0">
                          <a:latin typeface="Meiryo UI" panose="020B0604030504040204" pitchFamily="50" charset="-128"/>
                          <a:ea typeface="Meiryo UI" panose="020B0604030504040204" pitchFamily="50" charset="-128"/>
                        </a:rPr>
                        <a:t>リテール版のライセンスを利用可能</a:t>
                      </a:r>
                      <a:endParaRPr kumimoji="1" lang="en-US" altLang="ja-JP" sz="1400" b="0" dirty="0">
                        <a:latin typeface="Meiryo UI" panose="020B0604030504040204" pitchFamily="50" charset="-128"/>
                        <a:ea typeface="Meiryo UI" panose="020B0604030504040204" pitchFamily="50" charset="-128"/>
                      </a:endParaRPr>
                    </a:p>
                    <a:p>
                      <a:pPr algn="ctr"/>
                      <a:r>
                        <a:rPr kumimoji="1" lang="ja-JP" altLang="en-US" sz="1400" b="0" dirty="0">
                          <a:latin typeface="Meiryo UI" panose="020B0604030504040204" pitchFamily="50" charset="-128"/>
                          <a:ea typeface="Meiryo UI" panose="020B0604030504040204" pitchFamily="50" charset="-128"/>
                        </a:rPr>
                        <a:t>（ホスト</a:t>
                      </a:r>
                      <a:r>
                        <a:rPr kumimoji="1" lang="en-US" altLang="ja-JP" sz="1400" b="0" dirty="0">
                          <a:latin typeface="Meiryo UI" panose="020B0604030504040204" pitchFamily="50" charset="-128"/>
                          <a:ea typeface="Meiryo UI" panose="020B0604030504040204" pitchFamily="50" charset="-128"/>
                        </a:rPr>
                        <a:t>OS</a:t>
                      </a:r>
                      <a:r>
                        <a:rPr kumimoji="1" lang="ja-JP" altLang="en-US" sz="1400" b="0" dirty="0">
                          <a:latin typeface="Meiryo UI" panose="020B0604030504040204" pitchFamily="50" charset="-128"/>
                          <a:ea typeface="Meiryo UI" panose="020B0604030504040204" pitchFamily="50" charset="-128"/>
                        </a:rPr>
                        <a:t>は</a:t>
                      </a:r>
                      <a:r>
                        <a:rPr kumimoji="1" lang="en-US" altLang="ja-JP" sz="1400" b="0" dirty="0">
                          <a:latin typeface="Meiryo UI" panose="020B0604030504040204" pitchFamily="50" charset="-128"/>
                          <a:ea typeface="Meiryo UI" panose="020B0604030504040204" pitchFamily="50" charset="-128"/>
                        </a:rPr>
                        <a:t>Azure Stack HCI</a:t>
                      </a:r>
                      <a:r>
                        <a:rPr kumimoji="1" lang="ja-JP" altLang="en-US" sz="1400" b="0" dirty="0">
                          <a:latin typeface="Meiryo UI" panose="020B0604030504040204" pitchFamily="50" charset="-128"/>
                          <a:ea typeface="Meiryo UI" panose="020B0604030504040204" pitchFamily="50" charset="-128"/>
                        </a:rPr>
                        <a:t>　</a:t>
                      </a:r>
                      <a:r>
                        <a:rPr kumimoji="1" lang="en-US" altLang="ja-JP" sz="1400" b="0" dirty="0">
                          <a:latin typeface="Meiryo UI" panose="020B0604030504040204" pitchFamily="50" charset="-128"/>
                          <a:ea typeface="Meiryo UI" panose="020B0604030504040204" pitchFamily="50" charset="-128"/>
                        </a:rPr>
                        <a:t>OS</a:t>
                      </a:r>
                      <a:r>
                        <a:rPr kumimoji="1" lang="ja-JP" altLang="en-US" sz="1400" b="0" dirty="0">
                          <a:latin typeface="Meiryo UI" panose="020B0604030504040204" pitchFamily="50" charset="-128"/>
                          <a:ea typeface="Meiryo UI" panose="020B0604030504040204" pitchFamily="50" charset="-128"/>
                        </a:rPr>
                        <a:t>も選択可能 </a:t>
                      </a:r>
                      <a:r>
                        <a:rPr kumimoji="1" lang="en-US" altLang="ja-JP" sz="1400" b="0" dirty="0">
                          <a:latin typeface="Meiryo UI" panose="020B0604030504040204" pitchFamily="50" charset="-128"/>
                          <a:ea typeface="Meiryo UI" panose="020B0604030504040204" pitchFamily="50" charset="-128"/>
                        </a:rPr>
                        <a:t>※</a:t>
                      </a:r>
                      <a:r>
                        <a:rPr kumimoji="1" lang="ja-JP" altLang="en-US" sz="1400" b="0" dirty="0">
                          <a:latin typeface="Meiryo UI" panose="020B0604030504040204" pitchFamily="50" charset="-128"/>
                          <a:ea typeface="Meiryo UI" panose="020B0604030504040204" pitchFamily="50" charset="-128"/>
                        </a:rPr>
                        <a:t>要</a:t>
                      </a:r>
                      <a:r>
                        <a:rPr kumimoji="1" lang="en-US" altLang="ja-JP" sz="1400" b="0" dirty="0">
                          <a:latin typeface="Meiryo UI" panose="020B0604030504040204" pitchFamily="50" charset="-128"/>
                          <a:ea typeface="Meiryo UI" panose="020B0604030504040204" pitchFamily="50" charset="-128"/>
                        </a:rPr>
                        <a:t>Azure CSP</a:t>
                      </a:r>
                      <a:r>
                        <a:rPr kumimoji="1" lang="ja-JP" altLang="en-US" sz="1400" b="0" dirty="0">
                          <a:latin typeface="Meiryo UI" panose="020B0604030504040204" pitchFamily="50" charset="-128"/>
                          <a:ea typeface="Meiryo UI" panose="020B0604030504040204" pitchFamily="50" charset="-128"/>
                        </a:rPr>
                        <a:t>契約）</a:t>
                      </a:r>
                      <a:endParaRPr kumimoji="1" lang="en-US" altLang="ja-JP" sz="1400" b="0" dirty="0">
                        <a:latin typeface="Meiryo UI" panose="020B0604030504040204" pitchFamily="50" charset="-128"/>
                        <a:ea typeface="Meiryo UI" panose="020B0604030504040204" pitchFamily="50" charset="-128"/>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3E8DDD">
                        <a:tint val="4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ja-JP" altLang="en-US" sz="1400" b="1" dirty="0">
                          <a:latin typeface="Meiryo UI" panose="020B0604030504040204" pitchFamily="50" charset="-128"/>
                          <a:ea typeface="Meiryo UI" panose="020B0604030504040204" pitchFamily="50" charset="-128"/>
                        </a:rPr>
                        <a:t>ホスト</a:t>
                      </a:r>
                      <a:r>
                        <a:rPr kumimoji="1" lang="en-US" altLang="ja-JP" sz="1400" b="1" dirty="0">
                          <a:latin typeface="Meiryo UI" panose="020B0604030504040204" pitchFamily="50" charset="-128"/>
                          <a:ea typeface="Meiryo UI" panose="020B0604030504040204" pitchFamily="50" charset="-128"/>
                        </a:rPr>
                        <a:t>OS</a:t>
                      </a:r>
                      <a:r>
                        <a:rPr kumimoji="1" lang="ja-JP" altLang="en-US" sz="1400" b="1" dirty="0">
                          <a:latin typeface="Meiryo UI" panose="020B0604030504040204" pitchFamily="50" charset="-128"/>
                          <a:ea typeface="Meiryo UI" panose="020B0604030504040204" pitchFamily="50" charset="-128"/>
                        </a:rPr>
                        <a:t>：</a:t>
                      </a:r>
                      <a:r>
                        <a:rPr kumimoji="1" lang="en-US" altLang="ja-JP" sz="1400" b="1" dirty="0">
                          <a:latin typeface="Meiryo UI" panose="020B0604030504040204" pitchFamily="50" charset="-128"/>
                          <a:ea typeface="Meiryo UI" panose="020B0604030504040204" pitchFamily="50" charset="-128"/>
                        </a:rPr>
                        <a:t>Azure Stack HCI</a:t>
                      </a:r>
                      <a:r>
                        <a:rPr kumimoji="1" lang="ja-JP" altLang="en-US" sz="1400" b="1" dirty="0">
                          <a:latin typeface="Meiryo UI" panose="020B0604030504040204" pitchFamily="50" charset="-128"/>
                          <a:ea typeface="Meiryo UI" panose="020B0604030504040204" pitchFamily="50" charset="-128"/>
                        </a:rPr>
                        <a:t> </a:t>
                      </a:r>
                      <a:r>
                        <a:rPr kumimoji="1" lang="en-US" altLang="ja-JP" sz="1400" b="1" dirty="0">
                          <a:latin typeface="Meiryo UI" panose="020B0604030504040204" pitchFamily="50" charset="-128"/>
                          <a:ea typeface="Meiryo UI" panose="020B0604030504040204" pitchFamily="50" charset="-128"/>
                        </a:rPr>
                        <a:t>OS </a:t>
                      </a:r>
                      <a:r>
                        <a:rPr kumimoji="1" lang="ja-JP" altLang="en-US" sz="1400" b="1" dirty="0">
                          <a:latin typeface="Meiryo UI" panose="020B0604030504040204" pitchFamily="50" charset="-128"/>
                          <a:ea typeface="Meiryo UI" panose="020B0604030504040204" pitchFamily="50" charset="-128"/>
                        </a:rPr>
                        <a:t>のみ</a:t>
                      </a:r>
                      <a:endParaRPr kumimoji="1" lang="en-US" altLang="ja-JP" sz="1400" b="1" dirty="0">
                        <a:latin typeface="Meiryo UI" panose="020B0604030504040204" pitchFamily="50" charset="-128"/>
                        <a:ea typeface="Meiryo UI" panose="020B0604030504040204" pitchFamily="50" charset="-128"/>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1" lang="ja-JP" altLang="en-US" sz="1400" b="0" dirty="0">
                          <a:latin typeface="Meiryo UI" panose="020B0604030504040204" pitchFamily="50" charset="-128"/>
                          <a:ea typeface="Meiryo UI" panose="020B0604030504040204" pitchFamily="50" charset="-128"/>
                        </a:rPr>
                        <a:t>ゲスト</a:t>
                      </a:r>
                      <a:r>
                        <a:rPr kumimoji="1" lang="en-US" altLang="ja-JP" sz="1400" b="0" dirty="0">
                          <a:latin typeface="Meiryo UI" panose="020B0604030504040204" pitchFamily="50" charset="-128"/>
                          <a:ea typeface="Meiryo UI" panose="020B0604030504040204" pitchFamily="50" charset="-128"/>
                        </a:rPr>
                        <a:t>OS</a:t>
                      </a:r>
                      <a:r>
                        <a:rPr kumimoji="1" lang="ja-JP" altLang="en-US" sz="1400" b="0" dirty="0">
                          <a:latin typeface="Meiryo UI" panose="020B0604030504040204" pitchFamily="50" charset="-128"/>
                          <a:ea typeface="Meiryo UI" panose="020B0604030504040204" pitchFamily="50" charset="-128"/>
                        </a:rPr>
                        <a:t>：別途</a:t>
                      </a:r>
                      <a:r>
                        <a:rPr kumimoji="1" lang="en-US" altLang="ja-JP" sz="1400" b="0" dirty="0">
                          <a:latin typeface="Meiryo UI" panose="020B0604030504040204" pitchFamily="50" charset="-128"/>
                          <a:ea typeface="Meiryo UI" panose="020B0604030504040204" pitchFamily="50" charset="-128"/>
                        </a:rPr>
                        <a:t>OEM</a:t>
                      </a:r>
                      <a:r>
                        <a:rPr kumimoji="1" lang="ja-JP" altLang="en-US" sz="1400" b="0" dirty="0">
                          <a:latin typeface="Meiryo UI" panose="020B0604030504040204" pitchFamily="50" charset="-128"/>
                          <a:ea typeface="Meiryo UI" panose="020B0604030504040204" pitchFamily="50" charset="-128"/>
                        </a:rPr>
                        <a:t>版購入または持ち込み</a:t>
                      </a:r>
                      <a:endParaRPr kumimoji="1" lang="en-US" altLang="ja-JP" sz="1400" b="0" dirty="0">
                        <a:latin typeface="Meiryo UI" panose="020B0604030504040204" pitchFamily="50" charset="-128"/>
                        <a:ea typeface="Meiryo UI" panose="020B0604030504040204" pitchFamily="50" charset="-128"/>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1" lang="en-US" altLang="ja-JP" sz="1400" b="0" dirty="0">
                        <a:solidFill>
                          <a:schemeClr val="tx1"/>
                        </a:solidFill>
                        <a:latin typeface="Meiryo UI" panose="020B0604030504040204" pitchFamily="50" charset="-128"/>
                        <a:ea typeface="Meiryo UI" panose="020B0604030504040204" pitchFamily="50" charset="-128"/>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rPr>
                        <a:t>別途</a:t>
                      </a:r>
                      <a:r>
                        <a:rPr kumimoji="1" lang="en-US" altLang="ja-JP" sz="1400" b="0" dirty="0">
                          <a:solidFill>
                            <a:schemeClr val="tx1"/>
                          </a:solidFill>
                          <a:latin typeface="Meiryo UI" panose="020B0604030504040204" pitchFamily="50" charset="-128"/>
                          <a:ea typeface="Meiryo UI" panose="020B0604030504040204" pitchFamily="50" charset="-128"/>
                        </a:rPr>
                        <a:t>Azure CSP</a:t>
                      </a:r>
                      <a:r>
                        <a:rPr kumimoji="1" lang="ja-JP" altLang="en-US" sz="1400" b="0" dirty="0">
                          <a:solidFill>
                            <a:schemeClr val="tx1"/>
                          </a:solidFill>
                          <a:latin typeface="Meiryo UI" panose="020B0604030504040204" pitchFamily="50" charset="-128"/>
                          <a:ea typeface="Meiryo UI" panose="020B0604030504040204" pitchFamily="50" charset="-128"/>
                        </a:rPr>
                        <a:t>契約または</a:t>
                      </a:r>
                      <a:r>
                        <a:rPr kumimoji="1" lang="en-US" altLang="ja-JP" sz="1400" b="0" dirty="0">
                          <a:solidFill>
                            <a:schemeClr val="tx1"/>
                          </a:solidFill>
                          <a:latin typeface="Meiryo UI" panose="020B0604030504040204" pitchFamily="50" charset="-128"/>
                          <a:ea typeface="Meiryo UI" panose="020B0604030504040204" pitchFamily="50" charset="-128"/>
                        </a:rPr>
                        <a:t>EA</a:t>
                      </a:r>
                      <a:r>
                        <a:rPr kumimoji="1" lang="ja-JP" altLang="en-US" sz="1400" b="0" dirty="0">
                          <a:solidFill>
                            <a:schemeClr val="tx1"/>
                          </a:solidFill>
                          <a:latin typeface="Meiryo UI" panose="020B0604030504040204" pitchFamily="50" charset="-128"/>
                          <a:ea typeface="Meiryo UI" panose="020B0604030504040204" pitchFamily="50" charset="-128"/>
                        </a:rPr>
                        <a:t>ライセンスが必須</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3E8DDD">
                        <a:tint val="40000"/>
                      </a:srgbClr>
                    </a:solidFill>
                  </a:tcPr>
                </a:tc>
                <a:extLst>
                  <a:ext uri="{0D108BD9-81ED-4DB2-BD59-A6C34878D82A}">
                    <a16:rowId xmlns:a16="http://schemas.microsoft.com/office/drawing/2014/main" val="3766926708"/>
                  </a:ext>
                </a:extLst>
              </a:tr>
              <a:tr h="0">
                <a:tc vMerge="1">
                  <a:txBody>
                    <a:bodyPr/>
                    <a:lstStyle/>
                    <a:p>
                      <a:endParaRPr kumimoji="1" lang="ja-JP" altLang="en-US"/>
                    </a:p>
                  </a:txBody>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ja-JP" altLang="en-US" sz="1400" b="0" dirty="0">
                          <a:solidFill>
                            <a:srgbClr val="000000"/>
                          </a:solidFill>
                          <a:latin typeface="Meiryo UI" panose="020B0604030504040204" pitchFamily="50" charset="-128"/>
                          <a:ea typeface="Meiryo UI" panose="020B0604030504040204" pitchFamily="50" charset="-128"/>
                          <a:cs typeface="Arial" pitchFamily="34" charset="0"/>
                        </a:rPr>
                        <a:t>事前インストール無し</a:t>
                      </a:r>
                      <a:endParaRPr kumimoji="1" lang="en-US" altLang="ja-JP" sz="1400" b="0" dirty="0">
                        <a:solidFill>
                          <a:srgbClr val="000000"/>
                        </a:solidFill>
                        <a:latin typeface="Meiryo UI" panose="020B0604030504040204" pitchFamily="50" charset="-128"/>
                        <a:ea typeface="Meiryo UI" panose="020B0604030504040204" pitchFamily="50" charset="-128"/>
                        <a:cs typeface="Arial"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3E8DDD">
                        <a:tint val="2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algn="ctr">
                        <a:defRPr/>
                      </a:pPr>
                      <a:r>
                        <a:rPr kumimoji="1" lang="en-US" altLang="ja-JP" sz="1400" b="0" dirty="0">
                          <a:solidFill>
                            <a:srgbClr val="000000"/>
                          </a:solidFill>
                          <a:latin typeface="Meiryo UI" panose="020B0604030504040204" pitchFamily="50" charset="-128"/>
                          <a:ea typeface="Meiryo UI" panose="020B0604030504040204" pitchFamily="50" charset="-128"/>
                          <a:cs typeface="Arial" pitchFamily="34" charset="0"/>
                        </a:rPr>
                        <a:t>Azure Stack HCI OS</a:t>
                      </a:r>
                      <a:r>
                        <a:rPr kumimoji="1" lang="ja-JP" altLang="en-US" sz="1400" b="0" dirty="0">
                          <a:solidFill>
                            <a:srgbClr val="000000"/>
                          </a:solidFill>
                          <a:latin typeface="Meiryo UI" panose="020B0604030504040204" pitchFamily="50" charset="-128"/>
                          <a:ea typeface="Meiryo UI" panose="020B0604030504040204" pitchFamily="50" charset="-128"/>
                          <a:cs typeface="Arial" pitchFamily="34" charset="0"/>
                        </a:rPr>
                        <a:t>をプリロードして納品</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3E8DDD">
                        <a:tint val="20000"/>
                      </a:srgbClr>
                    </a:solidFill>
                  </a:tcPr>
                </a:tc>
                <a:extLst>
                  <a:ext uri="{0D108BD9-81ED-4DB2-BD59-A6C34878D82A}">
                    <a16:rowId xmlns:a16="http://schemas.microsoft.com/office/drawing/2014/main" val="1079822425"/>
                  </a:ext>
                </a:extLst>
              </a:tr>
              <a:tr h="1871931">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kumimoji="1" lang="ja-JP" altLang="en-US" sz="1600" b="1" dirty="0">
                          <a:latin typeface="Meiryo UI" panose="020B0604030504040204" pitchFamily="50" charset="-128"/>
                          <a:ea typeface="Meiryo UI" panose="020B0604030504040204" pitchFamily="50" charset="-128"/>
                        </a:rPr>
                        <a:t>サポート</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3E8DDD">
                        <a:tint val="4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altLang="ja-JP" sz="1400" b="1" kern="1200" dirty="0">
                          <a:solidFill>
                            <a:srgbClr val="FF6A00"/>
                          </a:solidFill>
                          <a:latin typeface="Meiryo UI" panose="020B0604030504040204" pitchFamily="50" charset="-128"/>
                          <a:ea typeface="Meiryo UI" panose="020B0604030504040204" pitchFamily="50" charset="-128"/>
                          <a:cs typeface="+mn-cs"/>
                        </a:rPr>
                        <a:t>ESS</a:t>
                      </a:r>
                      <a:r>
                        <a:rPr lang="ja-JP" altLang="en-US" sz="1400" b="1" kern="1200" dirty="0">
                          <a:solidFill>
                            <a:srgbClr val="FF6A00"/>
                          </a:solidFill>
                          <a:latin typeface="Meiryo UI" panose="020B0604030504040204" pitchFamily="50" charset="-128"/>
                          <a:ea typeface="Meiryo UI" panose="020B0604030504040204" pitchFamily="50" charset="-128"/>
                          <a:cs typeface="+mn-cs"/>
                        </a:rPr>
                        <a:t>（エンタープライズ・ソフトウェア・サポート）</a:t>
                      </a:r>
                      <a:endParaRPr kumimoji="1" lang="ja-JP" altLang="en-US" sz="1400" b="0" dirty="0">
                        <a:latin typeface="Meiryo UI" panose="020B0604030504040204" pitchFamily="50" charset="-128"/>
                        <a:ea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3E8DDD">
                        <a:tint val="40000"/>
                      </a:srgbClr>
                    </a:solidFill>
                  </a:tcPr>
                </a:tc>
                <a:tc>
                  <a:txBody>
                    <a:bodyPr/>
                    <a:lstStyle/>
                    <a:p>
                      <a:pPr marL="90488" indent="-90488">
                        <a:spcBef>
                          <a:spcPts val="300"/>
                        </a:spcBef>
                        <a:buFont typeface="Arial" panose="020B0604020202020204" pitchFamily="34" charset="0"/>
                        <a:buChar char="•"/>
                      </a:pPr>
                      <a:r>
                        <a:rPr kumimoji="1" lang="ja-JP" altLang="en-US" sz="1200" b="0" dirty="0">
                          <a:latin typeface="Meiryo UI" panose="020B0604030504040204" pitchFamily="50" charset="-128"/>
                          <a:ea typeface="Meiryo UI" panose="020B0604030504040204" pitchFamily="50" charset="-128"/>
                        </a:rPr>
                        <a:t>単一窓口でエンドツーエンドのケース管理</a:t>
                      </a:r>
                    </a:p>
                    <a:p>
                      <a:pPr marL="90488" indent="-90488">
                        <a:spcBef>
                          <a:spcPts val="300"/>
                        </a:spcBef>
                        <a:buFont typeface="Arial" panose="020B0604020202020204" pitchFamily="34" charset="0"/>
                        <a:buChar char="•"/>
                      </a:pPr>
                      <a:r>
                        <a:rPr kumimoji="1" lang="ja-JP" altLang="en-US" sz="1200" b="0" dirty="0">
                          <a:latin typeface="Meiryo UI" panose="020B0604030504040204" pitchFamily="50" charset="-128"/>
                          <a:ea typeface="Meiryo UI" panose="020B0604030504040204" pitchFamily="50" charset="-128"/>
                        </a:rPr>
                        <a:t>技術者による直接対応、専用電話番号</a:t>
                      </a:r>
                    </a:p>
                    <a:p>
                      <a:pPr marL="90488" indent="-90488">
                        <a:spcBef>
                          <a:spcPts val="300"/>
                        </a:spcBef>
                        <a:buFont typeface="Arial" panose="020B0604020202020204" pitchFamily="34" charset="0"/>
                        <a:buChar char="•"/>
                      </a:pPr>
                      <a:r>
                        <a:rPr kumimoji="1" lang="en-US" altLang="ja-JP" sz="1200" b="0" dirty="0">
                          <a:latin typeface="Meiryo UI" panose="020B0604030504040204" pitchFamily="50" charset="-128"/>
                          <a:ea typeface="Meiryo UI" panose="020B0604030504040204" pitchFamily="50" charset="-128"/>
                        </a:rPr>
                        <a:t>Lenovo</a:t>
                      </a:r>
                      <a:r>
                        <a:rPr kumimoji="1" lang="ja-JP" altLang="en-US" sz="1200" b="0" dirty="0">
                          <a:latin typeface="Meiryo UI" panose="020B0604030504040204" pitchFamily="50" charset="-128"/>
                          <a:ea typeface="Meiryo UI" panose="020B0604030504040204" pitchFamily="50" charset="-128"/>
                        </a:rPr>
                        <a:t>技術部門とベンダーサポートとの連携による障害の早期解決</a:t>
                      </a:r>
                      <a:endParaRPr kumimoji="1" lang="en-US" altLang="ja-JP" sz="1200" b="0" dirty="0">
                        <a:latin typeface="Meiryo UI" panose="020B0604030504040204" pitchFamily="50" charset="-128"/>
                        <a:ea typeface="Meiryo UI" panose="020B0604030504040204" pitchFamily="50" charset="-128"/>
                      </a:endParaRPr>
                    </a:p>
                    <a:p>
                      <a:pPr marL="0" indent="0">
                        <a:spcBef>
                          <a:spcPts val="300"/>
                        </a:spcBef>
                        <a:buFont typeface="Arial" panose="020B0604020202020204" pitchFamily="34" charset="0"/>
                        <a:buNone/>
                      </a:pPr>
                      <a:r>
                        <a:rPr kumimoji="1" lang="en-US" altLang="ja-JP" sz="1200" b="0" dirty="0">
                          <a:latin typeface="Meiryo UI" panose="020B0604030504040204" pitchFamily="50" charset="-128"/>
                          <a:ea typeface="Meiryo UI" panose="020B0604030504040204" pitchFamily="50" charset="-128"/>
                        </a:rPr>
                        <a:t>※Lenovo</a:t>
                      </a:r>
                      <a:r>
                        <a:rPr kumimoji="1" lang="ja-JP" altLang="en-US" sz="1200" b="0" dirty="0">
                          <a:latin typeface="Meiryo UI" panose="020B0604030504040204" pitchFamily="50" charset="-128"/>
                          <a:ea typeface="Meiryo UI" panose="020B0604030504040204" pitchFamily="50" charset="-128"/>
                        </a:rPr>
                        <a:t>の</a:t>
                      </a:r>
                      <a:r>
                        <a:rPr kumimoji="1" lang="en-US" altLang="ja-JP" sz="1200" b="0" dirty="0">
                          <a:latin typeface="Meiryo UI" panose="020B0604030504040204" pitchFamily="50" charset="-128"/>
                          <a:ea typeface="Meiryo UI" panose="020B0604030504040204" pitchFamily="50" charset="-128"/>
                        </a:rPr>
                        <a:t>CSP</a:t>
                      </a:r>
                      <a:r>
                        <a:rPr kumimoji="1" lang="ja-JP" altLang="en-US" sz="1200" b="0" dirty="0">
                          <a:latin typeface="Meiryo UI" panose="020B0604030504040204" pitchFamily="50" charset="-128"/>
                          <a:ea typeface="Meiryo UI" panose="020B0604030504040204" pitchFamily="50" charset="-128"/>
                        </a:rPr>
                        <a:t>をご契約頂くと</a:t>
                      </a:r>
                      <a:r>
                        <a:rPr kumimoji="1" lang="en-US" altLang="ja-JP" sz="1200" b="0" dirty="0">
                          <a:latin typeface="Meiryo UI" panose="020B0604030504040204" pitchFamily="50" charset="-128"/>
                          <a:ea typeface="Meiryo UI" panose="020B0604030504040204" pitchFamily="50" charset="-128"/>
                        </a:rPr>
                        <a:t>HW</a:t>
                      </a:r>
                      <a:r>
                        <a:rPr kumimoji="1" lang="ja-JP" altLang="en-US" sz="1200" b="0" dirty="0">
                          <a:latin typeface="Meiryo UI" panose="020B0604030504040204" pitchFamily="50" charset="-128"/>
                          <a:ea typeface="Meiryo UI" panose="020B0604030504040204" pitchFamily="50" charset="-128"/>
                        </a:rPr>
                        <a:t>も</a:t>
                      </a:r>
                      <a:r>
                        <a:rPr kumimoji="1" lang="en-US" altLang="ja-JP" sz="1200" b="0" dirty="0">
                          <a:latin typeface="Meiryo UI" panose="020B0604030504040204" pitchFamily="50" charset="-128"/>
                          <a:ea typeface="Meiryo UI" panose="020B0604030504040204" pitchFamily="50" charset="-128"/>
                        </a:rPr>
                        <a:t>SW</a:t>
                      </a:r>
                      <a:r>
                        <a:rPr kumimoji="1" lang="ja-JP" altLang="en-US" sz="1200" b="0" dirty="0">
                          <a:latin typeface="Meiryo UI" panose="020B0604030504040204" pitchFamily="50" charset="-128"/>
                          <a:ea typeface="Meiryo UI" panose="020B0604030504040204" pitchFamily="50" charset="-128"/>
                        </a:rPr>
                        <a:t>も窓口を一元化</a:t>
                      </a:r>
                      <a:endParaRPr kumimoji="1" lang="en-US" altLang="ja-JP" sz="1200" b="0" dirty="0">
                        <a:latin typeface="Meiryo UI" panose="020B0604030504040204" pitchFamily="50" charset="-128"/>
                        <a:ea typeface="Meiryo UI" panose="020B0604030504040204" pitchFamily="50" charset="-128"/>
                      </a:endParaRPr>
                    </a:p>
                    <a:p>
                      <a:pPr marL="0" indent="0">
                        <a:spcBef>
                          <a:spcPts val="300"/>
                        </a:spcBef>
                        <a:buFont typeface="Arial" panose="020B0604020202020204" pitchFamily="34" charset="0"/>
                        <a:buNone/>
                      </a:pPr>
                      <a:r>
                        <a:rPr kumimoji="1" lang="ja-JP" altLang="en-US" sz="1200" b="0" dirty="0">
                          <a:latin typeface="Meiryo UI" panose="020B0604030504040204" pitchFamily="50" charset="-128"/>
                          <a:ea typeface="Meiryo UI" panose="020B0604030504040204" pitchFamily="50" charset="-128"/>
                        </a:rPr>
                        <a:t>　</a:t>
                      </a:r>
                      <a:r>
                        <a:rPr kumimoji="1" lang="en-US" altLang="ja-JP" sz="1200" b="0" dirty="0">
                          <a:latin typeface="Meiryo UI" panose="020B0604030504040204" pitchFamily="50" charset="-128"/>
                          <a:ea typeface="Meiryo UI" panose="020B0604030504040204" pitchFamily="50" charset="-128"/>
                        </a:rPr>
                        <a:t>Lenovo</a:t>
                      </a:r>
                      <a:r>
                        <a:rPr kumimoji="1" lang="ja-JP" altLang="en-US" sz="1200" b="0" dirty="0">
                          <a:latin typeface="Meiryo UI" panose="020B0604030504040204" pitchFamily="50" charset="-128"/>
                          <a:ea typeface="Meiryo UI" panose="020B0604030504040204" pitchFamily="50" charset="-128"/>
                        </a:rPr>
                        <a:t>以外で</a:t>
                      </a:r>
                      <a:r>
                        <a:rPr kumimoji="1" lang="en-US" altLang="ja-JP" sz="1200" b="0" dirty="0">
                          <a:latin typeface="Meiryo UI" panose="020B0604030504040204" pitchFamily="50" charset="-128"/>
                          <a:ea typeface="Meiryo UI" panose="020B0604030504040204" pitchFamily="50" charset="-128"/>
                        </a:rPr>
                        <a:t>OS</a:t>
                      </a:r>
                      <a:r>
                        <a:rPr kumimoji="1" lang="ja-JP" altLang="en-US" sz="1200" b="0" dirty="0">
                          <a:latin typeface="Meiryo UI" panose="020B0604030504040204" pitchFamily="50" charset="-128"/>
                          <a:ea typeface="Meiryo UI" panose="020B0604030504040204" pitchFamily="50" charset="-128"/>
                        </a:rPr>
                        <a:t>を契約される場合、サポートは各</a:t>
                      </a:r>
                      <a:r>
                        <a:rPr kumimoji="1" lang="en-US" altLang="ja-JP" sz="1200" b="0" dirty="0">
                          <a:latin typeface="Meiryo UI" panose="020B0604030504040204" pitchFamily="50" charset="-128"/>
                          <a:ea typeface="Meiryo UI" panose="020B0604030504040204" pitchFamily="50" charset="-128"/>
                        </a:rPr>
                        <a:t>CSP/EA</a:t>
                      </a:r>
                      <a:r>
                        <a:rPr kumimoji="1" lang="ja-JP" altLang="en-US" sz="1200" b="0" dirty="0">
                          <a:latin typeface="Meiryo UI" panose="020B0604030504040204" pitchFamily="50" charset="-128"/>
                          <a:ea typeface="Meiryo UI" panose="020B0604030504040204" pitchFamily="50" charset="-128"/>
                        </a:rPr>
                        <a:t>から提供</a:t>
                      </a:r>
                      <a:endParaRPr kumimoji="1" lang="en-US" altLang="ja-JP" sz="1200" b="0" dirty="0">
                        <a:latin typeface="Meiryo UI" panose="020B0604030504040204" pitchFamily="50" charset="-128"/>
                        <a:ea typeface="Meiryo UI" panose="020B0604030504040204" pitchFamily="50" charset="-128"/>
                      </a:endParaRPr>
                    </a:p>
                  </a:txBody>
                  <a:tcPr marB="108000" anchor="b" anchorCtr="1">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3E8DDD">
                        <a:tint val="40000"/>
                      </a:srgbClr>
                    </a:solidFill>
                  </a:tcPr>
                </a:tc>
                <a:extLst>
                  <a:ext uri="{0D108BD9-81ED-4DB2-BD59-A6C34878D82A}">
                    <a16:rowId xmlns:a16="http://schemas.microsoft.com/office/drawing/2014/main" val="989298868"/>
                  </a:ext>
                </a:extLst>
              </a:tr>
              <a:tr h="1630841">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r>
                        <a:rPr kumimoji="1" lang="ja-JP" altLang="en-US" sz="1600" b="1" dirty="0">
                          <a:latin typeface="Meiryo UI" panose="020B0604030504040204" pitchFamily="50" charset="-128"/>
                          <a:ea typeface="Meiryo UI" panose="020B0604030504040204" pitchFamily="50" charset="-128"/>
                        </a:rPr>
                        <a:t>導入サービス</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3E8DDD">
                        <a:tint val="2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endParaRPr kumimoji="1" lang="ja-JP" altLang="en-US" sz="1600" dirty="0">
                        <a:latin typeface="Meiryo UI" panose="020B0604030504040204" pitchFamily="50" charset="-128"/>
                        <a:ea typeface="Meiryo UI" panose="020B0604030504040204" pitchFamily="50" charset="-128"/>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3E8DDD">
                        <a:tint val="20000"/>
                      </a:srgbClr>
                    </a:solidFill>
                  </a:tcPr>
                </a:tc>
                <a:tc>
                  <a:txBody>
                    <a:bodyPr/>
                    <a:lstStyle>
                      <a:lvl1pPr marL="0" algn="l" defTabSz="1218987" rtl="0" eaLnBrk="1" latinLnBrk="0" hangingPunct="1">
                        <a:defRPr sz="2400" kern="1200">
                          <a:solidFill>
                            <a:schemeClr val="dk1"/>
                          </a:solidFill>
                          <a:latin typeface="Arial"/>
                        </a:defRPr>
                      </a:lvl1pPr>
                      <a:lvl2pPr marL="609493" algn="l" defTabSz="1218987" rtl="0" eaLnBrk="1" latinLnBrk="0" hangingPunct="1">
                        <a:defRPr sz="2400" kern="1200">
                          <a:solidFill>
                            <a:schemeClr val="dk1"/>
                          </a:solidFill>
                          <a:latin typeface="Arial"/>
                        </a:defRPr>
                      </a:lvl2pPr>
                      <a:lvl3pPr marL="1218987" algn="l" defTabSz="1218987" rtl="0" eaLnBrk="1" latinLnBrk="0" hangingPunct="1">
                        <a:defRPr sz="2400" kern="1200">
                          <a:solidFill>
                            <a:schemeClr val="dk1"/>
                          </a:solidFill>
                          <a:latin typeface="Arial"/>
                        </a:defRPr>
                      </a:lvl3pPr>
                      <a:lvl4pPr marL="1828480" algn="l" defTabSz="1218987" rtl="0" eaLnBrk="1" latinLnBrk="0" hangingPunct="1">
                        <a:defRPr sz="2400" kern="1200">
                          <a:solidFill>
                            <a:schemeClr val="dk1"/>
                          </a:solidFill>
                          <a:latin typeface="Arial"/>
                        </a:defRPr>
                      </a:lvl4pPr>
                      <a:lvl5pPr marL="2437973" algn="l" defTabSz="1218987" rtl="0" eaLnBrk="1" latinLnBrk="0" hangingPunct="1">
                        <a:defRPr sz="2400" kern="1200">
                          <a:solidFill>
                            <a:schemeClr val="dk1"/>
                          </a:solidFill>
                          <a:latin typeface="Arial"/>
                        </a:defRPr>
                      </a:lvl5pPr>
                      <a:lvl6pPr marL="3047467" algn="l" defTabSz="1218987" rtl="0" eaLnBrk="1" latinLnBrk="0" hangingPunct="1">
                        <a:defRPr sz="2400" kern="1200">
                          <a:solidFill>
                            <a:schemeClr val="dk1"/>
                          </a:solidFill>
                          <a:latin typeface="Arial"/>
                        </a:defRPr>
                      </a:lvl6pPr>
                      <a:lvl7pPr marL="3656960" algn="l" defTabSz="1218987" rtl="0" eaLnBrk="1" latinLnBrk="0" hangingPunct="1">
                        <a:defRPr sz="2400" kern="1200">
                          <a:solidFill>
                            <a:schemeClr val="dk1"/>
                          </a:solidFill>
                          <a:latin typeface="Arial"/>
                        </a:defRPr>
                      </a:lvl7pPr>
                      <a:lvl8pPr marL="4266453" algn="l" defTabSz="1218987" rtl="0" eaLnBrk="1" latinLnBrk="0" hangingPunct="1">
                        <a:defRPr sz="2400" kern="1200">
                          <a:solidFill>
                            <a:schemeClr val="dk1"/>
                          </a:solidFill>
                          <a:latin typeface="Arial"/>
                        </a:defRPr>
                      </a:lvl8pPr>
                      <a:lvl9pPr marL="4875947" algn="l" defTabSz="1218987" rtl="0" eaLnBrk="1" latinLnBrk="0" hangingPunct="1">
                        <a:defRPr sz="2400" kern="1200">
                          <a:solidFill>
                            <a:schemeClr val="dk1"/>
                          </a:solidFill>
                          <a:latin typeface="Arial"/>
                        </a:defRPr>
                      </a:lvl9pPr>
                    </a:lstStyle>
                    <a:p>
                      <a:endParaRPr kumimoji="1" lang="ja-JP" altLang="en-US" sz="1600" dirty="0">
                        <a:latin typeface="Meiryo UI" panose="020B0604030504040204" pitchFamily="50" charset="-128"/>
                        <a:ea typeface="Meiryo UI" panose="020B0604030504040204" pitchFamily="50" charset="-128"/>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3E8DDD">
                        <a:tint val="20000"/>
                      </a:srgbClr>
                    </a:solidFill>
                  </a:tcPr>
                </a:tc>
                <a:extLst>
                  <a:ext uri="{0D108BD9-81ED-4DB2-BD59-A6C34878D82A}">
                    <a16:rowId xmlns:a16="http://schemas.microsoft.com/office/drawing/2014/main" val="2547081152"/>
                  </a:ext>
                </a:extLst>
              </a:tr>
            </a:tbl>
          </a:graphicData>
        </a:graphic>
      </p:graphicFrame>
      <p:sp>
        <p:nvSpPr>
          <p:cNvPr id="123" name="テキスト ボックス 122">
            <a:extLst>
              <a:ext uri="{FF2B5EF4-FFF2-40B4-BE49-F238E27FC236}">
                <a16:creationId xmlns:a16="http://schemas.microsoft.com/office/drawing/2014/main" id="{C760118E-073A-405A-A88B-405B4AD00857}"/>
              </a:ext>
            </a:extLst>
          </p:cNvPr>
          <p:cNvSpPr txBox="1"/>
          <p:nvPr/>
        </p:nvSpPr>
        <p:spPr>
          <a:xfrm>
            <a:off x="1786098" y="3956957"/>
            <a:ext cx="4706412" cy="276999"/>
          </a:xfrm>
          <a:prstGeom prst="rect">
            <a:avLst/>
          </a:prstGeom>
          <a:noFill/>
        </p:spPr>
        <p:txBody>
          <a:bodyPr wrap="square" rtlCol="0">
            <a:spAutoFit/>
          </a:bodyPr>
          <a:lstStyle/>
          <a:p>
            <a:pPr>
              <a:defRPr/>
            </a:pPr>
            <a:r>
              <a:rPr lang="ja-JP" altLang="en-US" sz="1200" dirty="0">
                <a:solidFill>
                  <a:srgbClr val="000000"/>
                </a:solidFill>
                <a:latin typeface="Meiryo UI" panose="020B0604030504040204" pitchFamily="50" charset="-128"/>
                <a:ea typeface="Meiryo UI" panose="020B0604030504040204" pitchFamily="50" charset="-128"/>
                <a:cs typeface="Arial" pitchFamily="34" charset="0"/>
              </a:rPr>
              <a:t>お客様が問題を切り分け後、ハードウェアやソフトウェアの保守窓口</a:t>
            </a:r>
            <a:r>
              <a:rPr lang="en-US" altLang="ja-JP" sz="1200" baseline="30000" dirty="0">
                <a:solidFill>
                  <a:srgbClr val="000000"/>
                </a:solidFill>
                <a:latin typeface="Meiryo UI" panose="020B0604030504040204" pitchFamily="50" charset="-128"/>
                <a:ea typeface="Meiryo UI" panose="020B0604030504040204" pitchFamily="50" charset="-128"/>
                <a:cs typeface="Arial" pitchFamily="34" charset="0"/>
              </a:rPr>
              <a:t>*</a:t>
            </a:r>
            <a:r>
              <a:rPr lang="ja-JP" altLang="en-US" sz="1200" dirty="0">
                <a:solidFill>
                  <a:srgbClr val="000000"/>
                </a:solidFill>
                <a:latin typeface="Meiryo UI" panose="020B0604030504040204" pitchFamily="50" charset="-128"/>
                <a:ea typeface="Meiryo UI" panose="020B0604030504040204" pitchFamily="50" charset="-128"/>
                <a:cs typeface="Arial" pitchFamily="34" charset="0"/>
              </a:rPr>
              <a:t>に連絡</a:t>
            </a:r>
            <a:endParaRPr lang="en-US" altLang="ja-JP" sz="1200" baseline="30000" dirty="0">
              <a:solidFill>
                <a:srgbClr val="000000"/>
              </a:solidFill>
              <a:latin typeface="Meiryo UI" panose="020B0604030504040204" pitchFamily="50" charset="-128"/>
              <a:ea typeface="Meiryo UI" panose="020B0604030504040204" pitchFamily="50" charset="-128"/>
              <a:cs typeface="Arial" pitchFamily="34" charset="0"/>
            </a:endParaRPr>
          </a:p>
        </p:txBody>
      </p:sp>
      <p:grpSp>
        <p:nvGrpSpPr>
          <p:cNvPr id="261" name="グループ化 260">
            <a:extLst>
              <a:ext uri="{FF2B5EF4-FFF2-40B4-BE49-F238E27FC236}">
                <a16:creationId xmlns:a16="http://schemas.microsoft.com/office/drawing/2014/main" id="{0275289B-9447-4A7D-8DF2-5062FE55BFC1}"/>
              </a:ext>
            </a:extLst>
          </p:cNvPr>
          <p:cNvGrpSpPr/>
          <p:nvPr/>
        </p:nvGrpSpPr>
        <p:grpSpPr>
          <a:xfrm>
            <a:off x="2180133" y="2988617"/>
            <a:ext cx="3658741" cy="981999"/>
            <a:chOff x="3631955" y="3630458"/>
            <a:chExt cx="3658741" cy="981999"/>
          </a:xfrm>
        </p:grpSpPr>
        <p:pic>
          <p:nvPicPr>
            <p:cNvPr id="124" name="図 123">
              <a:extLst>
                <a:ext uri="{FF2B5EF4-FFF2-40B4-BE49-F238E27FC236}">
                  <a16:creationId xmlns:a16="http://schemas.microsoft.com/office/drawing/2014/main" id="{2B34FD2B-B802-460A-9796-AADEB3EEA9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9639" y="3924891"/>
              <a:ext cx="571580" cy="641122"/>
            </a:xfrm>
            <a:prstGeom prst="rect">
              <a:avLst/>
            </a:prstGeom>
          </p:spPr>
        </p:pic>
        <p:pic>
          <p:nvPicPr>
            <p:cNvPr id="125" name="図 124">
              <a:extLst>
                <a:ext uri="{FF2B5EF4-FFF2-40B4-BE49-F238E27FC236}">
                  <a16:creationId xmlns:a16="http://schemas.microsoft.com/office/drawing/2014/main" id="{26107443-5279-49B2-BEEC-7F42DEE86D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13031" y="3921798"/>
              <a:ext cx="453453" cy="690659"/>
            </a:xfrm>
            <a:prstGeom prst="rect">
              <a:avLst/>
            </a:prstGeom>
          </p:spPr>
        </p:pic>
        <p:sp>
          <p:nvSpPr>
            <p:cNvPr id="126" name="角丸四角形 91">
              <a:extLst>
                <a:ext uri="{FF2B5EF4-FFF2-40B4-BE49-F238E27FC236}">
                  <a16:creationId xmlns:a16="http://schemas.microsoft.com/office/drawing/2014/main" id="{B96C73A4-ED86-4FC6-A50E-4853339A4E3D}"/>
                </a:ext>
              </a:extLst>
            </p:cNvPr>
            <p:cNvSpPr/>
            <p:nvPr/>
          </p:nvSpPr>
          <p:spPr>
            <a:xfrm>
              <a:off x="6743477" y="3637842"/>
              <a:ext cx="547219" cy="229210"/>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defRPr/>
              </a:pPr>
              <a:r>
                <a:rPr lang="en-US" altLang="ja-JP" sz="1200"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HW</a:t>
              </a:r>
            </a:p>
          </p:txBody>
        </p:sp>
        <p:sp>
          <p:nvSpPr>
            <p:cNvPr id="127" name="角丸四角形 92">
              <a:extLst>
                <a:ext uri="{FF2B5EF4-FFF2-40B4-BE49-F238E27FC236}">
                  <a16:creationId xmlns:a16="http://schemas.microsoft.com/office/drawing/2014/main" id="{A87025A1-6605-4011-AA6A-011672FFDE4E}"/>
                </a:ext>
              </a:extLst>
            </p:cNvPr>
            <p:cNvSpPr/>
            <p:nvPr/>
          </p:nvSpPr>
          <p:spPr>
            <a:xfrm>
              <a:off x="3631955" y="3630458"/>
              <a:ext cx="547219" cy="229210"/>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defRPr/>
              </a:pPr>
              <a:r>
                <a:rPr lang="en-US" altLang="ja-JP" sz="1200"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SW</a:t>
              </a:r>
            </a:p>
          </p:txBody>
        </p:sp>
        <p:pic>
          <p:nvPicPr>
            <p:cNvPr id="128" name="Picture 6" descr="ãé»è©±ãããã ã¤ã©ã¹ã ããªã¼ãã®ç»åæ¤ç´¢çµæ">
              <a:extLst>
                <a:ext uri="{FF2B5EF4-FFF2-40B4-BE49-F238E27FC236}">
                  <a16:creationId xmlns:a16="http://schemas.microsoft.com/office/drawing/2014/main" id="{9BDD7989-B639-43EA-AB31-26F37EC2CFA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65715" y="3763055"/>
              <a:ext cx="662940" cy="802958"/>
            </a:xfrm>
            <a:prstGeom prst="rect">
              <a:avLst/>
            </a:prstGeom>
            <a:noFill/>
            <a:extLst>
              <a:ext uri="{909E8E84-426E-40DD-AFC4-6F175D3DCCD1}">
                <a14:hiddenFill xmlns:a14="http://schemas.microsoft.com/office/drawing/2010/main">
                  <a:solidFill>
                    <a:srgbClr val="FFFFFF"/>
                  </a:solidFill>
                </a14:hiddenFill>
              </a:ext>
            </a:extLst>
          </p:spPr>
        </p:pic>
        <p:sp>
          <p:nvSpPr>
            <p:cNvPr id="129" name="左矢印 94">
              <a:extLst>
                <a:ext uri="{FF2B5EF4-FFF2-40B4-BE49-F238E27FC236}">
                  <a16:creationId xmlns:a16="http://schemas.microsoft.com/office/drawing/2014/main" id="{27533BE4-C9E8-46B6-85E5-F7B87FFE2868}"/>
                </a:ext>
              </a:extLst>
            </p:cNvPr>
            <p:cNvSpPr/>
            <p:nvPr/>
          </p:nvSpPr>
          <p:spPr>
            <a:xfrm>
              <a:off x="4280836" y="4095477"/>
              <a:ext cx="793290" cy="306197"/>
            </a:xfrm>
            <a:prstGeom prst="leftArrow">
              <a:avLst/>
            </a:prstGeom>
            <a:solidFill>
              <a:srgbClr val="3E8DDD"/>
            </a:solidFill>
            <a:ln>
              <a:noFill/>
            </a:ln>
            <a:effectLst/>
          </p:spPr>
          <p:txBody>
            <a:bodyPr rtlCol="0" anchor="ctr"/>
            <a:lstStyle/>
            <a:p>
              <a:pPr algn="ctr">
                <a:defRPr/>
              </a:pPr>
              <a:endParaRPr lang="ja-JP" altLang="en-US" kern="0">
                <a:solidFill>
                  <a:prstClr val="white"/>
                </a:solidFill>
              </a:endParaRPr>
            </a:p>
          </p:txBody>
        </p:sp>
        <p:sp>
          <p:nvSpPr>
            <p:cNvPr id="130" name="テキスト ボックス 129">
              <a:extLst>
                <a:ext uri="{FF2B5EF4-FFF2-40B4-BE49-F238E27FC236}">
                  <a16:creationId xmlns:a16="http://schemas.microsoft.com/office/drawing/2014/main" id="{9970F138-5CB3-4D05-A2C8-5AAB512377B2}"/>
                </a:ext>
              </a:extLst>
            </p:cNvPr>
            <p:cNvSpPr txBox="1"/>
            <p:nvPr/>
          </p:nvSpPr>
          <p:spPr>
            <a:xfrm>
              <a:off x="4197610" y="3812257"/>
              <a:ext cx="1072698" cy="276999"/>
            </a:xfrm>
            <a:prstGeom prst="rect">
              <a:avLst/>
            </a:prstGeom>
            <a:noFill/>
          </p:spPr>
          <p:txBody>
            <a:bodyPr wrap="square" rtlCol="0">
              <a:spAutoFit/>
            </a:bodyPr>
            <a:lstStyle/>
            <a:p>
              <a:pPr algn="ctr">
                <a:defRPr/>
              </a:pPr>
              <a:r>
                <a:rPr lang="en-US" altLang="ja-JP" sz="1200" b="1" dirty="0">
                  <a:solidFill>
                    <a:srgbClr val="0070C0"/>
                  </a:solidFill>
                  <a:latin typeface="メイリオ" panose="020B0604030504040204" pitchFamily="50" charset="-128"/>
                  <a:ea typeface="メイリオ" panose="020B0604030504040204" pitchFamily="50" charset="-128"/>
                  <a:cs typeface="Arial" pitchFamily="34" charset="0"/>
                </a:rPr>
                <a:t>SW</a:t>
              </a:r>
              <a:r>
                <a:rPr lang="ja-JP" altLang="en-US" sz="1200" b="1" dirty="0">
                  <a:solidFill>
                    <a:srgbClr val="0070C0"/>
                  </a:solidFill>
                  <a:latin typeface="メイリオ" panose="020B0604030504040204" pitchFamily="50" charset="-128"/>
                  <a:ea typeface="メイリオ" panose="020B0604030504040204" pitchFamily="50" charset="-128"/>
                  <a:cs typeface="Arial" pitchFamily="34" charset="0"/>
                </a:rPr>
                <a:t>の場合</a:t>
              </a:r>
            </a:p>
          </p:txBody>
        </p:sp>
        <p:sp>
          <p:nvSpPr>
            <p:cNvPr id="131" name="左矢印 96">
              <a:extLst>
                <a:ext uri="{FF2B5EF4-FFF2-40B4-BE49-F238E27FC236}">
                  <a16:creationId xmlns:a16="http://schemas.microsoft.com/office/drawing/2014/main" id="{FCAE031F-EF90-4656-9A4C-813DB6AA777C}"/>
                </a:ext>
              </a:extLst>
            </p:cNvPr>
            <p:cNvSpPr/>
            <p:nvPr/>
          </p:nvSpPr>
          <p:spPr>
            <a:xfrm flipH="1">
              <a:off x="5894875" y="4097482"/>
              <a:ext cx="793290" cy="306197"/>
            </a:xfrm>
            <a:prstGeom prst="leftArrow">
              <a:avLst/>
            </a:prstGeom>
            <a:solidFill>
              <a:srgbClr val="00B050"/>
            </a:solidFill>
            <a:ln>
              <a:noFill/>
            </a:ln>
            <a:effectLst/>
          </p:spPr>
          <p:txBody>
            <a:bodyPr rtlCol="0" anchor="ctr"/>
            <a:lstStyle/>
            <a:p>
              <a:pPr algn="ctr">
                <a:defRPr/>
              </a:pPr>
              <a:endParaRPr lang="ja-JP" altLang="en-US" kern="0">
                <a:solidFill>
                  <a:prstClr val="white"/>
                </a:solidFill>
              </a:endParaRPr>
            </a:p>
          </p:txBody>
        </p:sp>
        <p:sp>
          <p:nvSpPr>
            <p:cNvPr id="132" name="テキスト ボックス 131">
              <a:extLst>
                <a:ext uri="{FF2B5EF4-FFF2-40B4-BE49-F238E27FC236}">
                  <a16:creationId xmlns:a16="http://schemas.microsoft.com/office/drawing/2014/main" id="{B9DED749-9A84-4773-995C-3DB2DA9853D7}"/>
                </a:ext>
              </a:extLst>
            </p:cNvPr>
            <p:cNvSpPr txBox="1"/>
            <p:nvPr/>
          </p:nvSpPr>
          <p:spPr>
            <a:xfrm>
              <a:off x="5722071" y="3813226"/>
              <a:ext cx="1072698" cy="276999"/>
            </a:xfrm>
            <a:prstGeom prst="rect">
              <a:avLst/>
            </a:prstGeom>
            <a:noFill/>
          </p:spPr>
          <p:txBody>
            <a:bodyPr wrap="square" rtlCol="0">
              <a:spAutoFit/>
            </a:bodyPr>
            <a:lstStyle/>
            <a:p>
              <a:pPr algn="ctr">
                <a:defRPr/>
              </a:pPr>
              <a:r>
                <a:rPr lang="en-US" altLang="ja-JP" sz="1200" b="1" dirty="0">
                  <a:solidFill>
                    <a:srgbClr val="00B050"/>
                  </a:solidFill>
                  <a:latin typeface="メイリオ" panose="020B0604030504040204" pitchFamily="50" charset="-128"/>
                  <a:ea typeface="メイリオ" panose="020B0604030504040204" pitchFamily="50" charset="-128"/>
                  <a:cs typeface="Arial" pitchFamily="34" charset="0"/>
                </a:rPr>
                <a:t>HW</a:t>
              </a:r>
              <a:r>
                <a:rPr lang="ja-JP" altLang="en-US" sz="1200" b="1" dirty="0">
                  <a:solidFill>
                    <a:srgbClr val="00B050"/>
                  </a:solidFill>
                  <a:latin typeface="メイリオ" panose="020B0604030504040204" pitchFamily="50" charset="-128"/>
                  <a:ea typeface="メイリオ" panose="020B0604030504040204" pitchFamily="50" charset="-128"/>
                  <a:cs typeface="Arial" pitchFamily="34" charset="0"/>
                </a:rPr>
                <a:t>の場合</a:t>
              </a:r>
            </a:p>
          </p:txBody>
        </p:sp>
      </p:grpSp>
      <p:pic>
        <p:nvPicPr>
          <p:cNvPr id="191" name="Picture 6">
            <a:extLst>
              <a:ext uri="{FF2B5EF4-FFF2-40B4-BE49-F238E27FC236}">
                <a16:creationId xmlns:a16="http://schemas.microsoft.com/office/drawing/2014/main" id="{EA872899-BB6B-41F3-B22C-A660F0E7D58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440158" y="4747033"/>
            <a:ext cx="1260000" cy="697361"/>
          </a:xfrm>
          <a:prstGeom prst="rect">
            <a:avLst/>
          </a:prstGeom>
          <a:noFill/>
          <a:ln>
            <a:noFill/>
          </a:ln>
          <a:effectLst>
            <a:reflection blurRad="6350" stA="52000" endA="300" endPos="20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2" name="Picture 4">
            <a:extLst>
              <a:ext uri="{FF2B5EF4-FFF2-40B4-BE49-F238E27FC236}">
                <a16:creationId xmlns:a16="http://schemas.microsoft.com/office/drawing/2014/main" id="{A5849383-D761-46AA-87AD-D81B742C710D}"/>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9919187" y="4738788"/>
            <a:ext cx="1260000" cy="697361"/>
          </a:xfrm>
          <a:prstGeom prst="rect">
            <a:avLst/>
          </a:prstGeom>
          <a:noFill/>
          <a:ln>
            <a:noFill/>
          </a:ln>
          <a:effectLst>
            <a:reflection blurRad="6350" stA="52000" endA="300" endPos="20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3" name="正方形/長方形 192">
            <a:extLst>
              <a:ext uri="{FF2B5EF4-FFF2-40B4-BE49-F238E27FC236}">
                <a16:creationId xmlns:a16="http://schemas.microsoft.com/office/drawing/2014/main" id="{E3D9D347-9639-4B55-AE39-1414F84392CF}"/>
              </a:ext>
            </a:extLst>
          </p:cNvPr>
          <p:cNvSpPr/>
          <p:nvPr/>
        </p:nvSpPr>
        <p:spPr>
          <a:xfrm>
            <a:off x="8310552" y="5520247"/>
            <a:ext cx="3008108" cy="430887"/>
          </a:xfrm>
          <a:prstGeom prst="rect">
            <a:avLst/>
          </a:prstGeom>
        </p:spPr>
        <p:txBody>
          <a:bodyPr wrap="square">
            <a:spAutoFit/>
          </a:bodyPr>
          <a:lstStyle/>
          <a:p>
            <a:pPr marL="90488" indent="-90488" eaLnBrk="0" fontAlgn="base" hangingPunct="0">
              <a:spcBef>
                <a:spcPct val="0"/>
              </a:spcBef>
              <a:spcAft>
                <a:spcPct val="0"/>
              </a:spcAft>
              <a:buFont typeface="Arial" panose="020B0604020202020204" pitchFamily="34" charset="0"/>
              <a:buChar char="•"/>
              <a:defRPr/>
            </a:pPr>
            <a:r>
              <a:rPr kumimoji="0" lang="ja-JP" altLang="en-US" sz="1100" dirty="0">
                <a:solidFill>
                  <a:srgbClr val="000000"/>
                </a:solidFill>
                <a:latin typeface="Meiryo UI" panose="020B0604030504040204" pitchFamily="50" charset="-128"/>
                <a:ea typeface="Meiryo UI" panose="020B0604030504040204" pitchFamily="50" charset="-128"/>
              </a:rPr>
              <a:t>米沢工場での初期不良チェックおよびセットアップ</a:t>
            </a:r>
            <a:endParaRPr kumimoji="0" lang="en-US" altLang="ja-JP" sz="1100" dirty="0">
              <a:solidFill>
                <a:srgbClr val="000000"/>
              </a:solidFill>
              <a:latin typeface="Meiryo UI" panose="020B0604030504040204" pitchFamily="50" charset="-128"/>
              <a:ea typeface="Meiryo UI" panose="020B0604030504040204" pitchFamily="50" charset="-128"/>
            </a:endParaRPr>
          </a:p>
          <a:p>
            <a:pPr marL="90488" indent="-90488" eaLnBrk="0" fontAlgn="base" hangingPunct="0">
              <a:spcBef>
                <a:spcPct val="0"/>
              </a:spcBef>
              <a:spcAft>
                <a:spcPct val="0"/>
              </a:spcAft>
              <a:buFont typeface="Arial" panose="020B0604020202020204" pitchFamily="34" charset="0"/>
              <a:buChar char="•"/>
              <a:defRPr/>
            </a:pPr>
            <a:r>
              <a:rPr kumimoji="0" lang="ja-JP" altLang="en-US" sz="1100" dirty="0">
                <a:solidFill>
                  <a:srgbClr val="000000"/>
                </a:solidFill>
                <a:latin typeface="Meiryo UI" panose="020B0604030504040204" pitchFamily="50" charset="-128"/>
                <a:ea typeface="Meiryo UI" panose="020B0604030504040204" pitchFamily="50" charset="-128"/>
              </a:rPr>
              <a:t>認定ハードウェアに基づくファームウェアの更新</a:t>
            </a:r>
            <a:endParaRPr kumimoji="0" lang="ja-JP" altLang="ja-JP" sz="1100" dirty="0">
              <a:solidFill>
                <a:srgbClr val="000000"/>
              </a:solidFill>
              <a:latin typeface="Meiryo UI" panose="020B0604030504040204" pitchFamily="50" charset="-128"/>
              <a:ea typeface="Meiryo UI" panose="020B0604030504040204" pitchFamily="50" charset="-128"/>
            </a:endParaRPr>
          </a:p>
        </p:txBody>
      </p:sp>
      <p:sp>
        <p:nvSpPr>
          <p:cNvPr id="194" name="正方形/長方形 193">
            <a:extLst>
              <a:ext uri="{FF2B5EF4-FFF2-40B4-BE49-F238E27FC236}">
                <a16:creationId xmlns:a16="http://schemas.microsoft.com/office/drawing/2014/main" id="{9FE9A7A8-CA0F-420B-8E3B-F6D232579455}"/>
              </a:ext>
            </a:extLst>
          </p:cNvPr>
          <p:cNvSpPr/>
          <p:nvPr/>
        </p:nvSpPr>
        <p:spPr>
          <a:xfrm>
            <a:off x="8542254" y="4418957"/>
            <a:ext cx="2488389" cy="307777"/>
          </a:xfrm>
          <a:prstGeom prst="rect">
            <a:avLst/>
          </a:prstGeom>
        </p:spPr>
        <p:txBody>
          <a:bodyPr wrap="square">
            <a:spAutoFit/>
          </a:bodyPr>
          <a:lstStyle/>
          <a:p>
            <a:pPr algn="ctr" eaLnBrk="0" fontAlgn="base" hangingPunct="0">
              <a:spcBef>
                <a:spcPct val="0"/>
              </a:spcBef>
              <a:spcAft>
                <a:spcPct val="0"/>
              </a:spcAft>
              <a:defRPr/>
            </a:pPr>
            <a:r>
              <a:rPr kumimoji="0" lang="ja-JP" altLang="en-US" sz="1400" dirty="0">
                <a:solidFill>
                  <a:srgbClr val="000000"/>
                </a:solidFill>
                <a:latin typeface="Meiryo UI" panose="020B0604030504040204" pitchFamily="50" charset="-128"/>
                <a:ea typeface="Meiryo UI" panose="020B0604030504040204" pitchFamily="50" charset="-128"/>
              </a:rPr>
              <a:t>レノボの導入作業を推奨</a:t>
            </a:r>
            <a:endParaRPr kumimoji="0" lang="en-US" altLang="ja-JP" sz="1400" dirty="0">
              <a:solidFill>
                <a:srgbClr val="000000"/>
              </a:solidFill>
              <a:latin typeface="Meiryo UI" panose="020B0604030504040204" pitchFamily="50" charset="-128"/>
              <a:ea typeface="Meiryo UI" panose="020B0604030504040204" pitchFamily="50" charset="-128"/>
            </a:endParaRPr>
          </a:p>
        </p:txBody>
      </p:sp>
      <p:sp>
        <p:nvSpPr>
          <p:cNvPr id="259" name="タイトル 1">
            <a:extLst>
              <a:ext uri="{FF2B5EF4-FFF2-40B4-BE49-F238E27FC236}">
                <a16:creationId xmlns:a16="http://schemas.microsoft.com/office/drawing/2014/main" id="{B42C1C74-38F3-4B37-9A7E-CCD4ACBF9C4A}"/>
              </a:ext>
            </a:extLst>
          </p:cNvPr>
          <p:cNvSpPr txBox="1">
            <a:spLocks/>
          </p:cNvSpPr>
          <p:nvPr/>
        </p:nvSpPr>
        <p:spPr bwMode="gray">
          <a:xfrm>
            <a:off x="550228" y="274320"/>
            <a:ext cx="11073384"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200" kern="1200" cap="none" spc="0" baseline="0" dirty="0">
                <a:solidFill>
                  <a:schemeClr val="tx1"/>
                </a:solidFill>
                <a:latin typeface="メイリオ" panose="020B0604030504040204" pitchFamily="50" charset="-128"/>
                <a:ea typeface="メイリオ" panose="020B0604030504040204" pitchFamily="50" charset="-128"/>
                <a:cs typeface="Arial" pitchFamily="34" charset="0"/>
              </a:defRPr>
            </a:lvl1pPr>
          </a:lstStyle>
          <a:p>
            <a:r>
              <a:rPr lang="en-US" altLang="ja-JP" b="1" dirty="0">
                <a:latin typeface="+mj-lt"/>
                <a:ea typeface="+mj-ea"/>
              </a:rPr>
              <a:t>ThinkAgile MX</a:t>
            </a:r>
            <a:r>
              <a:rPr lang="ja-JP" altLang="en-US" b="1" dirty="0">
                <a:latin typeface="+mj-lt"/>
                <a:ea typeface="+mj-ea"/>
              </a:rPr>
              <a:t>　</a:t>
            </a:r>
            <a:r>
              <a:rPr lang="en-US" altLang="ja-JP" b="1" dirty="0">
                <a:latin typeface="+mj-lt"/>
                <a:ea typeface="+mj-ea"/>
              </a:rPr>
              <a:t>CN</a:t>
            </a:r>
            <a:r>
              <a:rPr lang="ja-JP" altLang="en-US" b="1" dirty="0">
                <a:latin typeface="+mj-lt"/>
                <a:ea typeface="+mj-ea"/>
              </a:rPr>
              <a:t>／</a:t>
            </a:r>
            <a:r>
              <a:rPr lang="en-US" altLang="ja-JP" b="1" dirty="0">
                <a:latin typeface="+mj-lt"/>
                <a:ea typeface="+mj-ea"/>
              </a:rPr>
              <a:t>IS</a:t>
            </a:r>
            <a:r>
              <a:rPr lang="ja-JP" altLang="en-US" b="1" dirty="0">
                <a:latin typeface="+mj-lt"/>
                <a:ea typeface="+mj-ea"/>
              </a:rPr>
              <a:t>モデル比較</a:t>
            </a:r>
            <a:endParaRPr lang="ja-JP" altLang="en-US" b="1" dirty="0">
              <a:latin typeface="+mj-ea"/>
              <a:ea typeface="+mj-ea"/>
            </a:endParaRPr>
          </a:p>
        </p:txBody>
      </p:sp>
      <p:sp>
        <p:nvSpPr>
          <p:cNvPr id="260" name="正方形/長方形 259">
            <a:extLst>
              <a:ext uri="{FF2B5EF4-FFF2-40B4-BE49-F238E27FC236}">
                <a16:creationId xmlns:a16="http://schemas.microsoft.com/office/drawing/2014/main" id="{D0AE0DA3-F5EE-41D2-8054-FDBF1204FAEB}"/>
              </a:ext>
            </a:extLst>
          </p:cNvPr>
          <p:cNvSpPr/>
          <p:nvPr/>
        </p:nvSpPr>
        <p:spPr>
          <a:xfrm>
            <a:off x="1514384" y="2742296"/>
            <a:ext cx="2013693" cy="261610"/>
          </a:xfrm>
          <a:prstGeom prst="rect">
            <a:avLst/>
          </a:prstGeom>
        </p:spPr>
        <p:txBody>
          <a:bodyPr wrap="none">
            <a:spAutoFit/>
          </a:bodyPr>
          <a:lstStyle/>
          <a:p>
            <a:r>
              <a:rPr lang="en-US" altLang="ja-JP" sz="1100" dirty="0">
                <a:latin typeface="Meiryo UI" panose="020B0604030504040204" pitchFamily="50" charset="-128"/>
                <a:ea typeface="Meiryo UI" panose="020B0604030504040204" pitchFamily="50" charset="-128"/>
                <a:cs typeface="Arial" pitchFamily="34" charset="0"/>
              </a:rPr>
              <a:t>* ESS</a:t>
            </a:r>
            <a:r>
              <a:rPr lang="ja-JP" altLang="en-US" sz="1100" dirty="0">
                <a:latin typeface="Meiryo UI" panose="020B0604030504040204" pitchFamily="50" charset="-128"/>
                <a:ea typeface="Meiryo UI" panose="020B0604030504040204" pitchFamily="50" charset="-128"/>
                <a:cs typeface="Arial" pitchFamily="34" charset="0"/>
              </a:rPr>
              <a:t>は別途ご契約が必要です</a:t>
            </a:r>
            <a:endParaRPr lang="ja-JP" altLang="en-US" sz="1100" dirty="0">
              <a:latin typeface="Meiryo UI" panose="020B0604030504040204" pitchFamily="50" charset="-128"/>
              <a:ea typeface="Meiryo UI" panose="020B0604030504040204" pitchFamily="50" charset="-128"/>
            </a:endParaRPr>
          </a:p>
        </p:txBody>
      </p:sp>
      <p:grpSp>
        <p:nvGrpSpPr>
          <p:cNvPr id="268" name="グループ化 267">
            <a:extLst>
              <a:ext uri="{FF2B5EF4-FFF2-40B4-BE49-F238E27FC236}">
                <a16:creationId xmlns:a16="http://schemas.microsoft.com/office/drawing/2014/main" id="{4324549B-1A2C-4A37-B776-62179B7085A4}"/>
              </a:ext>
            </a:extLst>
          </p:cNvPr>
          <p:cNvGrpSpPr/>
          <p:nvPr/>
        </p:nvGrpSpPr>
        <p:grpSpPr>
          <a:xfrm>
            <a:off x="1172201" y="4465376"/>
            <a:ext cx="3882020" cy="1059529"/>
            <a:chOff x="1241231" y="5118584"/>
            <a:chExt cx="3211530" cy="1059529"/>
          </a:xfrm>
        </p:grpSpPr>
        <p:pic>
          <p:nvPicPr>
            <p:cNvPr id="269" name="図 268">
              <a:extLst>
                <a:ext uri="{FF2B5EF4-FFF2-40B4-BE49-F238E27FC236}">
                  <a16:creationId xmlns:a16="http://schemas.microsoft.com/office/drawing/2014/main" id="{6B5DE726-39BE-4FC4-A078-A6E108471C1B}"/>
                </a:ext>
              </a:extLst>
            </p:cNvPr>
            <p:cNvPicPr>
              <a:picLocks noChangeAspect="1"/>
            </p:cNvPicPr>
            <p:nvPr/>
          </p:nvPicPr>
          <p:blipFill>
            <a:blip r:embed="rId8"/>
            <a:stretch>
              <a:fillRect/>
            </a:stretch>
          </p:blipFill>
          <p:spPr>
            <a:xfrm>
              <a:off x="1848227" y="5552709"/>
              <a:ext cx="402289" cy="599328"/>
            </a:xfrm>
            <a:prstGeom prst="rect">
              <a:avLst/>
            </a:prstGeom>
          </p:spPr>
        </p:pic>
        <p:sp>
          <p:nvSpPr>
            <p:cNvPr id="270" name="正方形/長方形 269">
              <a:extLst>
                <a:ext uri="{FF2B5EF4-FFF2-40B4-BE49-F238E27FC236}">
                  <a16:creationId xmlns:a16="http://schemas.microsoft.com/office/drawing/2014/main" id="{541A9CED-B545-4A88-B73C-8BECA3E907B0}"/>
                </a:ext>
              </a:extLst>
            </p:cNvPr>
            <p:cNvSpPr/>
            <p:nvPr/>
          </p:nvSpPr>
          <p:spPr>
            <a:xfrm>
              <a:off x="1241231" y="5118584"/>
              <a:ext cx="3211530" cy="523220"/>
            </a:xfrm>
            <a:prstGeom prst="rect">
              <a:avLst/>
            </a:prstGeom>
          </p:spPr>
          <p:txBody>
            <a:bodyPr wrap="square">
              <a:spAutoFit/>
            </a:bodyPr>
            <a:lstStyle/>
            <a:p>
              <a:pPr algn="ctr" eaLnBrk="0" fontAlgn="base" hangingPunct="0">
                <a:spcBef>
                  <a:spcPct val="0"/>
                </a:spcBef>
                <a:spcAft>
                  <a:spcPct val="0"/>
                </a:spcAft>
                <a:defRPr/>
              </a:pPr>
              <a:r>
                <a:rPr lang="ja-JP" altLang="en-US" sz="1400" dirty="0">
                  <a:solidFill>
                    <a:srgbClr val="000000"/>
                  </a:solidFill>
                  <a:latin typeface="Meiryo UI" panose="020B0604030504040204" pitchFamily="50" charset="-128"/>
                  <a:ea typeface="Meiryo UI" panose="020B0604030504040204" pitchFamily="50" charset="-128"/>
                </a:rPr>
                <a:t>ビジネスパートナー様による導入作業も可能</a:t>
              </a:r>
              <a:endParaRPr lang="en-US" altLang="ja-JP" sz="1400" dirty="0">
                <a:solidFill>
                  <a:srgbClr val="000000"/>
                </a:solidFill>
                <a:latin typeface="Meiryo UI" panose="020B0604030504040204" pitchFamily="50" charset="-128"/>
                <a:ea typeface="Meiryo UI" panose="020B0604030504040204" pitchFamily="50" charset="-128"/>
              </a:endParaRPr>
            </a:p>
          </p:txBody>
        </p:sp>
        <p:sp>
          <p:nvSpPr>
            <p:cNvPr id="271" name="正方形/長方形 270">
              <a:extLst>
                <a:ext uri="{FF2B5EF4-FFF2-40B4-BE49-F238E27FC236}">
                  <a16:creationId xmlns:a16="http://schemas.microsoft.com/office/drawing/2014/main" id="{02561704-8D9E-4307-BB46-9D9007DC108A}"/>
                </a:ext>
              </a:extLst>
            </p:cNvPr>
            <p:cNvSpPr/>
            <p:nvPr/>
          </p:nvSpPr>
          <p:spPr>
            <a:xfrm>
              <a:off x="2254253" y="5531782"/>
              <a:ext cx="1896879" cy="646331"/>
            </a:xfrm>
            <a:prstGeom prst="rect">
              <a:avLst/>
            </a:prstGeom>
          </p:spPr>
          <p:txBody>
            <a:bodyPr wrap="square">
              <a:spAutoFit/>
            </a:bodyPr>
            <a:lstStyle/>
            <a:p>
              <a:pPr marL="87313" indent="-87313" eaLnBrk="0" fontAlgn="base" hangingPunct="0">
                <a:spcBef>
                  <a:spcPct val="0"/>
                </a:spcBef>
                <a:spcAft>
                  <a:spcPct val="0"/>
                </a:spcAft>
                <a:buFont typeface="Arial" panose="020B0604020202020204" pitchFamily="34" charset="0"/>
                <a:buChar char="•"/>
                <a:defRPr/>
              </a:pPr>
              <a:r>
                <a:rPr lang="ja-JP" altLang="en-US" sz="1200" dirty="0">
                  <a:solidFill>
                    <a:srgbClr val="000000"/>
                  </a:solidFill>
                  <a:latin typeface="Meiryo UI" panose="020B0604030504040204" pitchFamily="50" charset="-128"/>
                  <a:ea typeface="Meiryo UI" panose="020B0604030504040204" pitchFamily="50" charset="-128"/>
                  <a:cs typeface="Arial" pitchFamily="34" charset="0"/>
                </a:rPr>
                <a:t>米沢工場の初期設定サービス</a:t>
              </a:r>
            </a:p>
            <a:p>
              <a:pPr marL="87313" indent="-87313" eaLnBrk="0" fontAlgn="base" hangingPunct="0">
                <a:spcBef>
                  <a:spcPct val="0"/>
                </a:spcBef>
                <a:spcAft>
                  <a:spcPct val="0"/>
                </a:spcAft>
                <a:buFont typeface="Arial" panose="020B0604020202020204" pitchFamily="34" charset="0"/>
                <a:buChar char="•"/>
                <a:defRPr/>
              </a:pPr>
              <a:r>
                <a:rPr lang="ja-JP" altLang="en-US" sz="1200" dirty="0">
                  <a:solidFill>
                    <a:srgbClr val="000000"/>
                  </a:solidFill>
                  <a:latin typeface="Meiryo UI" panose="020B0604030504040204" pitchFamily="50" charset="-128"/>
                  <a:ea typeface="Meiryo UI" panose="020B0604030504040204" pitchFamily="50" charset="-128"/>
                  <a:cs typeface="Arial" pitchFamily="34" charset="0"/>
                </a:rPr>
                <a:t>レノボの導入作業</a:t>
              </a:r>
              <a:endParaRPr lang="en-US" altLang="ja-JP" sz="1200" dirty="0">
                <a:solidFill>
                  <a:srgbClr val="000000"/>
                </a:solidFill>
                <a:latin typeface="Meiryo UI" panose="020B0604030504040204" pitchFamily="50" charset="-128"/>
                <a:ea typeface="Meiryo UI" panose="020B0604030504040204" pitchFamily="50" charset="-128"/>
                <a:cs typeface="Arial" pitchFamily="34" charset="0"/>
              </a:endParaRPr>
            </a:p>
            <a:p>
              <a:pPr eaLnBrk="0" fontAlgn="base" hangingPunct="0">
                <a:spcBef>
                  <a:spcPct val="0"/>
                </a:spcBef>
                <a:spcAft>
                  <a:spcPct val="0"/>
                </a:spcAft>
                <a:defRPr/>
              </a:pPr>
              <a:r>
                <a:rPr lang="ja-JP" altLang="en-US" sz="1200" dirty="0">
                  <a:solidFill>
                    <a:srgbClr val="000000"/>
                  </a:solidFill>
                  <a:latin typeface="Meiryo UI" panose="020B0604030504040204" pitchFamily="50" charset="-128"/>
                  <a:ea typeface="Meiryo UI" panose="020B0604030504040204" pitchFamily="50" charset="-128"/>
                  <a:cs typeface="Arial" pitchFamily="34" charset="0"/>
                </a:rPr>
                <a:t>　を任意で選択可能</a:t>
              </a:r>
            </a:p>
          </p:txBody>
        </p:sp>
      </p:grpSp>
      <p:sp>
        <p:nvSpPr>
          <p:cNvPr id="272" name="角丸四角形 51">
            <a:extLst>
              <a:ext uri="{FF2B5EF4-FFF2-40B4-BE49-F238E27FC236}">
                <a16:creationId xmlns:a16="http://schemas.microsoft.com/office/drawing/2014/main" id="{34EBBC27-D871-4297-A28F-019B4F080D3D}"/>
              </a:ext>
            </a:extLst>
          </p:cNvPr>
          <p:cNvSpPr/>
          <p:nvPr/>
        </p:nvSpPr>
        <p:spPr>
          <a:xfrm>
            <a:off x="8196104" y="2694006"/>
            <a:ext cx="3008108" cy="252000"/>
          </a:xfrm>
          <a:prstGeom prst="roundRect">
            <a:avLst/>
          </a:prstGeom>
          <a:solidFill>
            <a:schemeClr val="accent3">
              <a:lumMod val="60000"/>
              <a:lumOff val="40000"/>
            </a:schemeClr>
          </a:solidFill>
          <a:ln/>
        </p:spPr>
        <p:style>
          <a:lnRef idx="1">
            <a:schemeClr val="accent3"/>
          </a:lnRef>
          <a:fillRef idx="3">
            <a:schemeClr val="accent3"/>
          </a:fillRef>
          <a:effectRef idx="2">
            <a:schemeClr val="accent3"/>
          </a:effectRef>
          <a:fontRef idx="minor">
            <a:schemeClr val="lt1"/>
          </a:fontRef>
        </p:style>
        <p:txBody>
          <a:bodyPr rtlCol="0" anchor="t"/>
          <a:lstStyle/>
          <a:p>
            <a:pPr algn="ctr">
              <a:defRPr/>
            </a:pPr>
            <a:r>
              <a:rPr lang="en-US" altLang="ja-JP" sz="1200" b="1" kern="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ThinkAgile </a:t>
            </a:r>
            <a:r>
              <a:rPr lang="ja-JP" altLang="en-US" sz="1200" b="1" kern="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アドバンテージ・サービス</a:t>
            </a:r>
            <a:endParaRPr lang="en-US" altLang="ja-JP" sz="1200" b="1" kern="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Picture 16">
            <a:extLst>
              <a:ext uri="{FF2B5EF4-FFF2-40B4-BE49-F238E27FC236}">
                <a16:creationId xmlns:a16="http://schemas.microsoft.com/office/drawing/2014/main" id="{A77C09C8-1B55-4B94-2DD3-06A361929C16}"/>
              </a:ext>
            </a:extLst>
          </p:cNvPr>
          <p:cNvPicPr>
            <a:picLocks noChangeAspect="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colorTemperature colorTemp="4700"/>
                    </a14:imgEffect>
                    <a14:imgEffect>
                      <a14:saturation sat="0"/>
                    </a14:imgEffect>
                  </a14:imgLayer>
                </a14:imgProps>
              </a:ext>
            </a:extLst>
          </a:blip>
          <a:stretch>
            <a:fillRect/>
          </a:stretch>
        </p:blipFill>
        <p:spPr>
          <a:xfrm>
            <a:off x="6093229" y="2502071"/>
            <a:ext cx="1293697" cy="690659"/>
          </a:xfrm>
          <a:prstGeom prst="rect">
            <a:avLst/>
          </a:prstGeom>
        </p:spPr>
      </p:pic>
      <p:pic>
        <p:nvPicPr>
          <p:cNvPr id="3" name="Picture 6">
            <a:extLst>
              <a:ext uri="{FF2B5EF4-FFF2-40B4-BE49-F238E27FC236}">
                <a16:creationId xmlns:a16="http://schemas.microsoft.com/office/drawing/2014/main" id="{5FE5340F-19BF-F812-7E0F-4D9EB0FB3692}"/>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768096" y="4761484"/>
            <a:ext cx="1260000" cy="697361"/>
          </a:xfrm>
          <a:prstGeom prst="rect">
            <a:avLst/>
          </a:prstGeom>
          <a:noFill/>
          <a:ln>
            <a:noFill/>
          </a:ln>
          <a:effectLst>
            <a:reflection blurRad="6350" stA="52000" endA="300" endPos="20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74AAA922-9915-F5B0-F2E9-D44769E8CC4D}"/>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247125" y="4753239"/>
            <a:ext cx="1260000" cy="697361"/>
          </a:xfrm>
          <a:prstGeom prst="rect">
            <a:avLst/>
          </a:prstGeom>
          <a:noFill/>
          <a:ln>
            <a:noFill/>
          </a:ln>
          <a:effectLst>
            <a:reflection blurRad="6350" stA="52000" endA="300" endPos="20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a:extLst>
              <a:ext uri="{FF2B5EF4-FFF2-40B4-BE49-F238E27FC236}">
                <a16:creationId xmlns:a16="http://schemas.microsoft.com/office/drawing/2014/main" id="{2D606B39-DEEF-8700-8137-9767936532D5}"/>
              </a:ext>
            </a:extLst>
          </p:cNvPr>
          <p:cNvSpPr/>
          <p:nvPr/>
        </p:nvSpPr>
        <p:spPr>
          <a:xfrm>
            <a:off x="4638490" y="5544530"/>
            <a:ext cx="3008108" cy="430887"/>
          </a:xfrm>
          <a:prstGeom prst="rect">
            <a:avLst/>
          </a:prstGeom>
        </p:spPr>
        <p:txBody>
          <a:bodyPr wrap="square">
            <a:spAutoFit/>
          </a:bodyPr>
          <a:lstStyle/>
          <a:p>
            <a:pPr marL="90488" indent="-90488" eaLnBrk="0" fontAlgn="base" hangingPunct="0">
              <a:spcBef>
                <a:spcPct val="0"/>
              </a:spcBef>
              <a:spcAft>
                <a:spcPct val="0"/>
              </a:spcAft>
              <a:buFont typeface="Arial" panose="020B0604020202020204" pitchFamily="34" charset="0"/>
              <a:buChar char="•"/>
              <a:defRPr/>
            </a:pPr>
            <a:r>
              <a:rPr kumimoji="0" lang="ja-JP" altLang="en-US" sz="1100" dirty="0">
                <a:solidFill>
                  <a:srgbClr val="000000"/>
                </a:solidFill>
                <a:latin typeface="Meiryo UI" panose="020B0604030504040204" pitchFamily="50" charset="-128"/>
                <a:ea typeface="Meiryo UI" panose="020B0604030504040204" pitchFamily="50" charset="-128"/>
              </a:rPr>
              <a:t>米沢工場での初期不良チェックおよびセットアップ</a:t>
            </a:r>
            <a:endParaRPr kumimoji="0" lang="en-US" altLang="ja-JP" sz="1100" dirty="0">
              <a:solidFill>
                <a:srgbClr val="000000"/>
              </a:solidFill>
              <a:latin typeface="Meiryo UI" panose="020B0604030504040204" pitchFamily="50" charset="-128"/>
              <a:ea typeface="Meiryo UI" panose="020B0604030504040204" pitchFamily="50" charset="-128"/>
            </a:endParaRPr>
          </a:p>
          <a:p>
            <a:pPr marL="90488" indent="-90488" eaLnBrk="0" fontAlgn="base" hangingPunct="0">
              <a:spcBef>
                <a:spcPct val="0"/>
              </a:spcBef>
              <a:spcAft>
                <a:spcPct val="0"/>
              </a:spcAft>
              <a:buFont typeface="Arial" panose="020B0604020202020204" pitchFamily="34" charset="0"/>
              <a:buChar char="•"/>
              <a:defRPr/>
            </a:pPr>
            <a:r>
              <a:rPr kumimoji="0" lang="ja-JP" altLang="en-US" sz="1100" dirty="0">
                <a:solidFill>
                  <a:srgbClr val="000000"/>
                </a:solidFill>
                <a:latin typeface="Meiryo UI" panose="020B0604030504040204" pitchFamily="50" charset="-128"/>
                <a:ea typeface="Meiryo UI" panose="020B0604030504040204" pitchFamily="50" charset="-128"/>
              </a:rPr>
              <a:t>認定ハードウェアに基づくファームウェアの更新</a:t>
            </a:r>
            <a:endParaRPr kumimoji="0" lang="ja-JP" altLang="ja-JP" sz="1100" dirty="0">
              <a:solidFill>
                <a:srgbClr val="00000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BF4B997C-AC50-6374-B76B-1BE0526A08DE}"/>
              </a:ext>
            </a:extLst>
          </p:cNvPr>
          <p:cNvSpPr/>
          <p:nvPr/>
        </p:nvSpPr>
        <p:spPr>
          <a:xfrm>
            <a:off x="4922347" y="4412922"/>
            <a:ext cx="2488389" cy="307777"/>
          </a:xfrm>
          <a:prstGeom prst="rect">
            <a:avLst/>
          </a:prstGeom>
        </p:spPr>
        <p:txBody>
          <a:bodyPr wrap="square">
            <a:spAutoFit/>
          </a:bodyPr>
          <a:lstStyle/>
          <a:p>
            <a:pPr algn="ctr" eaLnBrk="0" fontAlgn="base" hangingPunct="0">
              <a:spcBef>
                <a:spcPct val="0"/>
              </a:spcBef>
              <a:spcAft>
                <a:spcPct val="0"/>
              </a:spcAft>
              <a:defRPr/>
            </a:pPr>
            <a:r>
              <a:rPr kumimoji="0" lang="ja-JP" altLang="en-US" sz="1400" dirty="0">
                <a:solidFill>
                  <a:srgbClr val="000000"/>
                </a:solidFill>
                <a:latin typeface="Meiryo UI" panose="020B0604030504040204" pitchFamily="50" charset="-128"/>
                <a:ea typeface="Meiryo UI" panose="020B0604030504040204" pitchFamily="50" charset="-128"/>
              </a:rPr>
              <a:t>レノボの導入作業が可能</a:t>
            </a:r>
            <a:endParaRPr kumimoji="0" lang="en-US" altLang="ja-JP" sz="1400" dirty="0">
              <a:solidFill>
                <a:srgbClr val="000000"/>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F8B51673-029A-19DB-583A-E51238E625C3}"/>
              </a:ext>
            </a:extLst>
          </p:cNvPr>
          <p:cNvSpPr txBox="1"/>
          <p:nvPr/>
        </p:nvSpPr>
        <p:spPr>
          <a:xfrm>
            <a:off x="1741676" y="5991354"/>
            <a:ext cx="9462536" cy="261610"/>
          </a:xfrm>
          <a:prstGeom prst="rect">
            <a:avLst/>
          </a:prstGeom>
          <a:noFill/>
        </p:spPr>
        <p:txBody>
          <a:bodyPr wrap="square">
            <a:spAutoFit/>
          </a:bodyPr>
          <a:lstStyle/>
          <a:p>
            <a:r>
              <a:rPr lang="ja-JP" altLang="en-US" sz="1100" dirty="0"/>
              <a:t>ThinkAgile 導入サービスを選択しない場合、Lenovo は承認済みのビジネス・パートナー様が導入作業をすることを強くお勧めします。</a:t>
            </a:r>
            <a:endParaRPr lang="en-US" altLang="ja-JP" sz="1100" dirty="0"/>
          </a:p>
        </p:txBody>
      </p:sp>
      <p:pic>
        <p:nvPicPr>
          <p:cNvPr id="10" name="Picture 6" descr="Download Microsoft Azure New Logo ：Azureの新しいロゴがダウンロードできる場所">
            <a:extLst>
              <a:ext uri="{FF2B5EF4-FFF2-40B4-BE49-F238E27FC236}">
                <a16:creationId xmlns:a16="http://schemas.microsoft.com/office/drawing/2014/main" id="{8D674760-6777-2C0F-A4A0-920E27D8265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13569" y="1287625"/>
            <a:ext cx="357734" cy="357734"/>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4C6E91E6-8930-6DED-D2EB-DDB04C10B562}"/>
              </a:ext>
            </a:extLst>
          </p:cNvPr>
          <p:cNvSpPr/>
          <p:nvPr/>
        </p:nvSpPr>
        <p:spPr>
          <a:xfrm>
            <a:off x="5894408" y="3203673"/>
            <a:ext cx="1691489" cy="646331"/>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Arial" pitchFamily="34" charset="0"/>
              </a:rPr>
              <a:t>・専用電話番号</a:t>
            </a:r>
            <a:endParaRPr lang="ja-JP" altLang="en-US"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Arial" pitchFamily="34" charset="0"/>
              </a:rPr>
              <a:t>・技術者による直接対応</a:t>
            </a:r>
            <a:endParaRPr lang="en-US" altLang="ja-JP" sz="1200" dirty="0">
              <a:latin typeface="Meiryo UI" panose="020B0604030504040204" pitchFamily="50" charset="-128"/>
              <a:ea typeface="Meiryo UI" panose="020B0604030504040204" pitchFamily="50" charset="-128"/>
              <a:cs typeface="Arial" pitchFamily="34" charset="0"/>
            </a:endParaRPr>
          </a:p>
          <a:p>
            <a:r>
              <a:rPr lang="ja-JP" altLang="en-US" sz="1200" dirty="0">
                <a:latin typeface="Meiryo UI" panose="020B0604030504040204" pitchFamily="50" charset="-128"/>
                <a:ea typeface="Meiryo UI" panose="020B0604030504040204" pitchFamily="50" charset="-128"/>
                <a:cs typeface="Arial" pitchFamily="34" charset="0"/>
              </a:rPr>
              <a:t>・</a:t>
            </a:r>
            <a:r>
              <a:rPr lang="en-US" altLang="ja-JP" sz="1200" dirty="0">
                <a:latin typeface="Meiryo UI" panose="020B0604030504040204" pitchFamily="50" charset="-128"/>
                <a:ea typeface="Meiryo UI" panose="020B0604030504040204" pitchFamily="50" charset="-128"/>
                <a:cs typeface="Arial" pitchFamily="34" charset="0"/>
              </a:rPr>
              <a:t>ESS</a:t>
            </a:r>
            <a:r>
              <a:rPr lang="ja-JP" altLang="en-US" sz="1200" dirty="0">
                <a:latin typeface="Meiryo UI" panose="020B0604030504040204" pitchFamily="50" charset="-128"/>
                <a:ea typeface="Meiryo UI" panose="020B0604030504040204" pitchFamily="50" charset="-128"/>
                <a:cs typeface="Arial" pitchFamily="34" charset="0"/>
              </a:rPr>
              <a:t>と連携</a:t>
            </a:r>
            <a:endParaRPr lang="en-US" altLang="ja-JP" sz="1200" dirty="0">
              <a:latin typeface="Meiryo UI" panose="020B0604030504040204" pitchFamily="50" charset="-128"/>
              <a:ea typeface="Meiryo UI" panose="020B0604030504040204" pitchFamily="50" charset="-128"/>
              <a:cs typeface="Arial" pitchFamily="34" charset="0"/>
            </a:endParaRPr>
          </a:p>
        </p:txBody>
      </p:sp>
    </p:spTree>
    <p:extLst>
      <p:ext uri="{BB962C8B-B14F-4D97-AF65-F5344CB8AC3E}">
        <p14:creationId xmlns:p14="http://schemas.microsoft.com/office/powerpoint/2010/main" val="216407084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B426101-BF96-E951-3F3D-FE5DA8864AD2}"/>
              </a:ext>
            </a:extLst>
          </p:cNvPr>
          <p:cNvSpPr>
            <a:spLocks noGrp="1"/>
          </p:cNvSpPr>
          <p:nvPr>
            <p:ph type="title"/>
          </p:nvPr>
        </p:nvSpPr>
        <p:spPr/>
        <p:txBody>
          <a:bodyPr/>
          <a:lstStyle/>
          <a:p>
            <a:r>
              <a:rPr lang="ja-JP" altLang="en-US">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最もセキュリティに優れた</a:t>
            </a:r>
            <a:r>
              <a:rPr lang="en-US" altLang="ja-JP"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x86</a:t>
            </a:r>
            <a:r>
              <a:rPr lang="ja-JP" altLang="en-US">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サーバーの評価を獲得</a:t>
            </a:r>
            <a:endParaRPr kumimoji="1" lang="ja-JP" altLang="en-US"/>
          </a:p>
        </p:txBody>
      </p:sp>
      <p:sp>
        <p:nvSpPr>
          <p:cNvPr id="5" name="テキスト ボックス 4">
            <a:extLst>
              <a:ext uri="{FF2B5EF4-FFF2-40B4-BE49-F238E27FC236}">
                <a16:creationId xmlns:a16="http://schemas.microsoft.com/office/drawing/2014/main" id="{B65C7AF6-7D2B-C09C-CEA2-4C23950CA07C}"/>
              </a:ext>
            </a:extLst>
          </p:cNvPr>
          <p:cNvSpPr txBox="1"/>
          <p:nvPr/>
        </p:nvSpPr>
        <p:spPr>
          <a:xfrm>
            <a:off x="883056" y="1039572"/>
            <a:ext cx="10665222" cy="830781"/>
          </a:xfrm>
          <a:prstGeom prst="rect">
            <a:avLst/>
          </a:prstGeom>
          <a:noFill/>
        </p:spPr>
        <p:txBody>
          <a:bodyPr wrap="square">
            <a:spAutoFit/>
          </a:bodyPr>
          <a:lstStyle/>
          <a:p>
            <a:pPr defTabSz="1218621">
              <a:defRPr/>
            </a:pPr>
            <a:r>
              <a:rPr lang="en-US" altLang="ja-JP" sz="2399" dirty="0">
                <a:solidFill>
                  <a:prstClr val="white"/>
                </a:solidFill>
                <a:latin typeface="Meiryo UI" panose="020B0604030504040204" pitchFamily="50" charset="-128"/>
                <a:ea typeface="Meiryo UI" panose="020B0604030504040204" pitchFamily="50" charset="-128"/>
              </a:rPr>
              <a:t>5</a:t>
            </a:r>
            <a:r>
              <a:rPr lang="ja-JP" altLang="en-US" sz="2399">
                <a:solidFill>
                  <a:prstClr val="white"/>
                </a:solidFill>
                <a:latin typeface="Meiryo UI" panose="020B0604030504040204" pitchFamily="50" charset="-128"/>
                <a:ea typeface="Meiryo UI" panose="020B0604030504040204" pitchFamily="50" charset="-128"/>
              </a:rPr>
              <a:t>年連続で、</a:t>
            </a:r>
            <a:r>
              <a:rPr lang="en-US" altLang="ja-JP" sz="2399" dirty="0">
                <a:solidFill>
                  <a:prstClr val="white"/>
                </a:solidFill>
                <a:latin typeface="Meiryo UI" panose="020B0604030504040204" pitchFamily="50" charset="-128"/>
                <a:ea typeface="Meiryo UI" panose="020B0604030504040204" pitchFamily="50" charset="-128"/>
              </a:rPr>
              <a:t>Lenovo ThinkSystem</a:t>
            </a:r>
            <a:r>
              <a:rPr lang="ja-JP" altLang="en-US" sz="2399">
                <a:solidFill>
                  <a:prstClr val="white"/>
                </a:solidFill>
                <a:latin typeface="Meiryo UI" panose="020B0604030504040204" pitchFamily="50" charset="-128"/>
                <a:ea typeface="Meiryo UI" panose="020B0604030504040204" pitchFamily="50" charset="-128"/>
              </a:rPr>
              <a:t>はデータ侵害の成功件数が少なく</a:t>
            </a:r>
            <a:endParaRPr lang="en-US" altLang="ja-JP" sz="2399" dirty="0">
              <a:solidFill>
                <a:prstClr val="white"/>
              </a:solidFill>
              <a:latin typeface="Meiryo UI" panose="020B0604030504040204" pitchFamily="50" charset="-128"/>
              <a:ea typeface="Meiryo UI" panose="020B0604030504040204" pitchFamily="50" charset="-128"/>
            </a:endParaRPr>
          </a:p>
          <a:p>
            <a:pPr defTabSz="1218621">
              <a:defRPr/>
            </a:pPr>
            <a:r>
              <a:rPr lang="ja-JP" altLang="en-US" sz="2399">
                <a:solidFill>
                  <a:prstClr val="white"/>
                </a:solidFill>
                <a:latin typeface="Meiryo UI" panose="020B0604030504040204" pitchFamily="50" charset="-128"/>
                <a:ea typeface="Meiryo UI" panose="020B0604030504040204" pitchFamily="50" charset="-128"/>
              </a:rPr>
              <a:t>侵害の試みを最も迅速に検知できる評価されました。</a:t>
            </a:r>
          </a:p>
        </p:txBody>
      </p:sp>
      <p:pic>
        <p:nvPicPr>
          <p:cNvPr id="14" name="図 13">
            <a:extLst>
              <a:ext uri="{FF2B5EF4-FFF2-40B4-BE49-F238E27FC236}">
                <a16:creationId xmlns:a16="http://schemas.microsoft.com/office/drawing/2014/main" id="{B70B19DC-45AC-93BF-E736-852BD364A77A}"/>
              </a:ext>
            </a:extLst>
          </p:cNvPr>
          <p:cNvPicPr>
            <a:picLocks noChangeAspect="1"/>
          </p:cNvPicPr>
          <p:nvPr/>
        </p:nvPicPr>
        <p:blipFill>
          <a:blip r:embed="rId3"/>
          <a:stretch>
            <a:fillRect/>
          </a:stretch>
        </p:blipFill>
        <p:spPr>
          <a:xfrm>
            <a:off x="7926553" y="3827555"/>
            <a:ext cx="575850" cy="575850"/>
          </a:xfrm>
          <a:prstGeom prst="rect">
            <a:avLst/>
          </a:prstGeom>
        </p:spPr>
      </p:pic>
      <p:pic>
        <p:nvPicPr>
          <p:cNvPr id="15" name="Picture 2" descr="安全">
            <a:extLst>
              <a:ext uri="{FF2B5EF4-FFF2-40B4-BE49-F238E27FC236}">
                <a16:creationId xmlns:a16="http://schemas.microsoft.com/office/drawing/2014/main" id="{E9602E2B-EEF8-74AE-2230-1F9A05C06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6553" y="4539818"/>
            <a:ext cx="575850" cy="5758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頼もしい">
            <a:extLst>
              <a:ext uri="{FF2B5EF4-FFF2-40B4-BE49-F238E27FC236}">
                <a16:creationId xmlns:a16="http://schemas.microsoft.com/office/drawing/2014/main" id="{E0BB70EE-EB1D-C883-5C5D-BEDAF83269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2783" y="5320201"/>
            <a:ext cx="575850" cy="575850"/>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4EAB143B-2399-A179-5635-34C776AF76EF}"/>
              </a:ext>
            </a:extLst>
          </p:cNvPr>
          <p:cNvSpPr txBox="1"/>
          <p:nvPr/>
        </p:nvSpPr>
        <p:spPr>
          <a:xfrm>
            <a:off x="8637449" y="3655106"/>
            <a:ext cx="3033668" cy="2192786"/>
          </a:xfrm>
          <a:prstGeom prst="rect">
            <a:avLst/>
          </a:prstGeom>
          <a:noFill/>
        </p:spPr>
        <p:txBody>
          <a:bodyPr wrap="square">
            <a:spAutoFit/>
          </a:bodyPr>
          <a:lstStyle/>
          <a:p>
            <a:pPr defTabSz="1218621">
              <a:lnSpc>
                <a:spcPct val="200000"/>
              </a:lnSpc>
            </a:pPr>
            <a:r>
              <a:rPr lang="ja-JP" altLang="en-US" sz="2399">
                <a:solidFill>
                  <a:prstClr val="white"/>
                </a:solidFill>
                <a:latin typeface="Meiryo UI" panose="020B0604030504040204" pitchFamily="50" charset="-128"/>
                <a:ea typeface="Meiryo UI" panose="020B0604030504040204" pitchFamily="50" charset="-128"/>
              </a:rPr>
              <a:t>安全なサプライチェーン</a:t>
            </a:r>
          </a:p>
          <a:p>
            <a:pPr defTabSz="1218621">
              <a:lnSpc>
                <a:spcPct val="200000"/>
              </a:lnSpc>
            </a:pPr>
            <a:r>
              <a:rPr lang="ja-JP" altLang="en-US" sz="2399">
                <a:solidFill>
                  <a:prstClr val="white"/>
                </a:solidFill>
                <a:latin typeface="Meiryo UI" panose="020B0604030504040204" pitchFamily="50" charset="-128"/>
                <a:ea typeface="Meiryo UI" panose="020B0604030504040204" pitchFamily="50" charset="-128"/>
              </a:rPr>
              <a:t>ビジネスプロセスの保護</a:t>
            </a:r>
          </a:p>
          <a:p>
            <a:pPr defTabSz="1218621">
              <a:lnSpc>
                <a:spcPct val="200000"/>
              </a:lnSpc>
            </a:pPr>
            <a:r>
              <a:rPr lang="ja-JP" altLang="en-US" sz="2399">
                <a:solidFill>
                  <a:prstClr val="white"/>
                </a:solidFill>
                <a:latin typeface="Meiryo UI" panose="020B0604030504040204" pitchFamily="50" charset="-128"/>
                <a:ea typeface="Meiryo UI" panose="020B0604030504040204" pitchFamily="50" charset="-128"/>
              </a:rPr>
              <a:t>安全な製品設計</a:t>
            </a:r>
          </a:p>
        </p:txBody>
      </p:sp>
      <p:pic>
        <p:nvPicPr>
          <p:cNvPr id="18" name="図 17">
            <a:extLst>
              <a:ext uri="{FF2B5EF4-FFF2-40B4-BE49-F238E27FC236}">
                <a16:creationId xmlns:a16="http://schemas.microsoft.com/office/drawing/2014/main" id="{1C30CA34-917C-C25A-B722-F79BD3BF591D}"/>
              </a:ext>
            </a:extLst>
          </p:cNvPr>
          <p:cNvPicPr>
            <a:picLocks noChangeAspect="1"/>
          </p:cNvPicPr>
          <p:nvPr/>
        </p:nvPicPr>
        <p:blipFill>
          <a:blip r:embed="rId6"/>
          <a:stretch>
            <a:fillRect/>
          </a:stretch>
        </p:blipFill>
        <p:spPr>
          <a:xfrm>
            <a:off x="980494" y="2111470"/>
            <a:ext cx="6533145" cy="4062564"/>
          </a:xfrm>
          <a:prstGeom prst="rect">
            <a:avLst/>
          </a:prstGeom>
        </p:spPr>
      </p:pic>
      <p:sp>
        <p:nvSpPr>
          <p:cNvPr id="19" name="吹き出し: 四角形 18">
            <a:extLst>
              <a:ext uri="{FF2B5EF4-FFF2-40B4-BE49-F238E27FC236}">
                <a16:creationId xmlns:a16="http://schemas.microsoft.com/office/drawing/2014/main" id="{42724B08-FFA0-B630-59B1-2FA4D2666007}"/>
              </a:ext>
            </a:extLst>
          </p:cNvPr>
          <p:cNvSpPr/>
          <p:nvPr/>
        </p:nvSpPr>
        <p:spPr>
          <a:xfrm>
            <a:off x="7832372" y="2088949"/>
            <a:ext cx="3314625" cy="1123885"/>
          </a:xfrm>
          <a:prstGeom prst="wedgeRectCallout">
            <a:avLst>
              <a:gd name="adj1" fmla="val -107525"/>
              <a:gd name="adj2" fmla="val 133358"/>
            </a:avLst>
          </a:prstGeom>
          <a:solidFill>
            <a:srgbClr val="FFFF00"/>
          </a:solidFill>
          <a:ln>
            <a:noFill/>
          </a:ln>
        </p:spPr>
        <p:style>
          <a:lnRef idx="1">
            <a:schemeClr val="accent2"/>
          </a:lnRef>
          <a:fillRef idx="3">
            <a:schemeClr val="accent2"/>
          </a:fillRef>
          <a:effectRef idx="2">
            <a:schemeClr val="accent2"/>
          </a:effectRef>
          <a:fontRef idx="minor">
            <a:schemeClr val="lt1"/>
          </a:fontRef>
        </p:style>
        <p:txBody>
          <a:bodyPr tIns="179953" bIns="71981" rtlCol="0" anchor="ctr"/>
          <a:lstStyle/>
          <a:p>
            <a:pPr algn="ctr" defTabSz="1218621">
              <a:spcBef>
                <a:spcPts val="300"/>
              </a:spcBef>
              <a:defRPr/>
            </a:pPr>
            <a:r>
              <a:rPr lang="ja-JP" altLang="en-US" sz="1799" b="1">
                <a:solidFill>
                  <a:srgbClr val="333333"/>
                </a:solidFill>
                <a:latin typeface="Meiryo UI" panose="020B0604030504040204" pitchFamily="50" charset="-128"/>
                <a:ea typeface="Meiryo UI" panose="020B0604030504040204" pitchFamily="50" charset="-128"/>
              </a:rPr>
              <a:t>ハッキング攻撃による</a:t>
            </a:r>
            <a:endParaRPr lang="en-US" altLang="ja-JP" sz="1799" b="1" dirty="0">
              <a:solidFill>
                <a:srgbClr val="333333"/>
              </a:solidFill>
              <a:latin typeface="Meiryo UI" panose="020B0604030504040204" pitchFamily="50" charset="-128"/>
              <a:ea typeface="Meiryo UI" panose="020B0604030504040204" pitchFamily="50" charset="-128"/>
            </a:endParaRPr>
          </a:p>
          <a:p>
            <a:pPr algn="ctr" defTabSz="1218621">
              <a:spcBef>
                <a:spcPts val="300"/>
              </a:spcBef>
              <a:defRPr/>
            </a:pPr>
            <a:r>
              <a:rPr lang="ja-JP" altLang="en-US" sz="1799" b="1">
                <a:solidFill>
                  <a:srgbClr val="333333"/>
                </a:solidFill>
                <a:latin typeface="Meiryo UI" panose="020B0604030504040204" pitchFamily="50" charset="-128"/>
                <a:ea typeface="Meiryo UI" panose="020B0604030504040204" pitchFamily="50" charset="-128"/>
              </a:rPr>
              <a:t>ダウンタイムを経験した</a:t>
            </a:r>
            <a:endParaRPr lang="en-US" altLang="ja-JP" sz="1799" b="1" dirty="0">
              <a:solidFill>
                <a:srgbClr val="333333"/>
              </a:solidFill>
              <a:latin typeface="Meiryo UI" panose="020B0604030504040204" pitchFamily="50" charset="-128"/>
              <a:ea typeface="Meiryo UI" panose="020B0604030504040204" pitchFamily="50" charset="-128"/>
            </a:endParaRPr>
          </a:p>
          <a:p>
            <a:pPr algn="ctr" defTabSz="1218621">
              <a:spcBef>
                <a:spcPts val="300"/>
              </a:spcBef>
              <a:defRPr/>
            </a:pPr>
            <a:r>
              <a:rPr lang="ja-JP" altLang="en-US" sz="1799" b="1">
                <a:solidFill>
                  <a:srgbClr val="333333"/>
                </a:solidFill>
                <a:latin typeface="Meiryo UI" panose="020B0604030504040204" pitchFamily="50" charset="-128"/>
                <a:ea typeface="Meiryo UI" panose="020B0604030504040204" pitchFamily="50" charset="-128"/>
              </a:rPr>
              <a:t>ユーザーはわずか </a:t>
            </a:r>
            <a:r>
              <a:rPr lang="en-US" altLang="ja-JP" sz="3200" b="1" dirty="0">
                <a:solidFill>
                  <a:srgbClr val="333333"/>
                </a:solidFill>
                <a:latin typeface="Meiryo UI" panose="020B0604030504040204" pitchFamily="50" charset="-128"/>
                <a:ea typeface="Meiryo UI" panose="020B0604030504040204" pitchFamily="50" charset="-128"/>
              </a:rPr>
              <a:t>2.8%</a:t>
            </a:r>
            <a:endParaRPr lang="ja-JP" altLang="en-US" sz="1799" b="1">
              <a:solidFill>
                <a:prstClr val="white"/>
              </a:solidFill>
              <a:latin typeface="Meiryo UI" panose="020B0604030504040204" pitchFamily="50" charset="-128"/>
              <a:ea typeface="Meiryo UI" panose="020B0604030504040204" pitchFamily="50" charset="-128"/>
            </a:endParaRPr>
          </a:p>
        </p:txBody>
      </p:sp>
      <p:pic>
        <p:nvPicPr>
          <p:cNvPr id="20" name="図 19">
            <a:extLst>
              <a:ext uri="{FF2B5EF4-FFF2-40B4-BE49-F238E27FC236}">
                <a16:creationId xmlns:a16="http://schemas.microsoft.com/office/drawing/2014/main" id="{B9AC9A28-B5D3-6FC6-A42A-40C8631BC524}"/>
              </a:ext>
            </a:extLst>
          </p:cNvPr>
          <p:cNvPicPr>
            <a:picLocks noChangeAspect="1"/>
          </p:cNvPicPr>
          <p:nvPr/>
        </p:nvPicPr>
        <p:blipFill>
          <a:blip r:embed="rId7"/>
          <a:stretch>
            <a:fillRect/>
          </a:stretch>
        </p:blipFill>
        <p:spPr>
          <a:xfrm>
            <a:off x="980494" y="5896052"/>
            <a:ext cx="6520579" cy="402317"/>
          </a:xfrm>
          <a:prstGeom prst="rect">
            <a:avLst/>
          </a:prstGeom>
        </p:spPr>
      </p:pic>
      <p:sp>
        <p:nvSpPr>
          <p:cNvPr id="21" name="テキスト ボックス 20">
            <a:extLst>
              <a:ext uri="{FF2B5EF4-FFF2-40B4-BE49-F238E27FC236}">
                <a16:creationId xmlns:a16="http://schemas.microsoft.com/office/drawing/2014/main" id="{3F4A75DE-0296-2D5B-6FB2-E43AEB6FF361}"/>
              </a:ext>
            </a:extLst>
          </p:cNvPr>
          <p:cNvSpPr txBox="1"/>
          <p:nvPr/>
        </p:nvSpPr>
        <p:spPr>
          <a:xfrm>
            <a:off x="5624175" y="6386393"/>
            <a:ext cx="6046942" cy="261610"/>
          </a:xfrm>
          <a:prstGeom prst="rect">
            <a:avLst/>
          </a:prstGeom>
          <a:noFill/>
        </p:spPr>
        <p:txBody>
          <a:bodyPr wrap="square">
            <a:spAutoFit/>
          </a:bodyPr>
          <a:lstStyle/>
          <a:p>
            <a:r>
              <a:rPr lang="en-US" altLang="ja-JP" sz="1100" dirty="0">
                <a:solidFill>
                  <a:schemeClr val="bg1"/>
                </a:solidFill>
                <a:latin typeface="Meiryo UI" panose="020B0604030504040204" pitchFamily="50" charset="-128"/>
                <a:ea typeface="Meiryo UI" panose="020B0604030504040204" pitchFamily="50" charset="-128"/>
                <a:hlinkClick r:id="rId8">
                  <a:extLst>
                    <a:ext uri="{A12FA001-AC4F-418D-AE19-62706E023703}">
                      <ahyp:hlinkClr xmlns:ahyp="http://schemas.microsoft.com/office/drawing/2018/hyperlinkcolor" val="tx"/>
                    </a:ext>
                  </a:extLst>
                </a:hlinkClick>
              </a:rPr>
              <a:t>ITIC 2022 Global Server Hardware, Server OS Reliability Report (lenovo.com)</a:t>
            </a:r>
            <a:endParaRPr lang="ja-JP" altLang="en-US" sz="1100">
              <a:solidFill>
                <a:schemeClr val="bg1"/>
              </a:solidFill>
              <a:latin typeface="Meiryo UI" panose="020B0604030504040204" pitchFamily="50" charset="-128"/>
              <a:ea typeface="Meiryo UI" panose="020B0604030504040204" pitchFamily="50" charset="-128"/>
            </a:endParaRPr>
          </a:p>
        </p:txBody>
      </p:sp>
      <p:cxnSp>
        <p:nvCxnSpPr>
          <p:cNvPr id="7" name="直線コネクタ 6">
            <a:extLst>
              <a:ext uri="{FF2B5EF4-FFF2-40B4-BE49-F238E27FC236}">
                <a16:creationId xmlns:a16="http://schemas.microsoft.com/office/drawing/2014/main" id="{711A1062-A4D8-F93B-D8C4-8E0526A30344}"/>
              </a:ext>
            </a:extLst>
          </p:cNvPr>
          <p:cNvCxnSpPr/>
          <p:nvPr/>
        </p:nvCxnSpPr>
        <p:spPr>
          <a:xfrm flipV="1">
            <a:off x="4828032" y="4654296"/>
            <a:ext cx="941832" cy="95097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C549030-8D52-BF9A-4E8F-E7EC604E5926}"/>
              </a:ext>
            </a:extLst>
          </p:cNvPr>
          <p:cNvSpPr txBox="1">
            <a:spLocks/>
          </p:cNvSpPr>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kumimoji="1"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a:lstStyle>
          <a:p>
            <a:fld id="{6D22F896-40B5-4ADD-8801-0D06FADFA095}" type="slidenum">
              <a:rPr lang="en-US" smtClean="0">
                <a:solidFill>
                  <a:schemeClr val="bg1"/>
                </a:solidFill>
              </a:rPr>
              <a:pPr/>
              <a:t>19</a:t>
            </a:fld>
            <a:endParaRPr lang="en-US" dirty="0">
              <a:solidFill>
                <a:schemeClr val="bg1"/>
              </a:solidFill>
            </a:endParaRPr>
          </a:p>
        </p:txBody>
      </p:sp>
    </p:spTree>
    <p:extLst>
      <p:ext uri="{BB962C8B-B14F-4D97-AF65-F5344CB8AC3E}">
        <p14:creationId xmlns:p14="http://schemas.microsoft.com/office/powerpoint/2010/main" val="334617952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EA6D9B-7BB2-37C1-2BCB-4CFA647606E7}"/>
              </a:ext>
            </a:extLst>
          </p:cNvPr>
          <p:cNvSpPr>
            <a:spLocks noGrp="1"/>
          </p:cNvSpPr>
          <p:nvPr>
            <p:ph type="title"/>
          </p:nvPr>
        </p:nvSpPr>
        <p:spPr>
          <a:xfrm>
            <a:off x="688042" y="243334"/>
            <a:ext cx="11579384" cy="385511"/>
          </a:xfrm>
        </p:spPr>
        <p:txBody>
          <a:bodyPr/>
          <a:lstStyle/>
          <a:p>
            <a:r>
              <a:rPr kumimoji="1" lang="en-US" altLang="ja-JP" sz="3200" b="1" dirty="0"/>
              <a:t>HCI(</a:t>
            </a:r>
            <a:r>
              <a:rPr kumimoji="1" lang="ja-JP" altLang="en-US" sz="3200" b="1"/>
              <a:t>ハイパーコンバージドインフラ）とは</a:t>
            </a:r>
          </a:p>
        </p:txBody>
      </p:sp>
      <p:sp>
        <p:nvSpPr>
          <p:cNvPr id="5" name="正方形/長方形 4">
            <a:extLst>
              <a:ext uri="{FF2B5EF4-FFF2-40B4-BE49-F238E27FC236}">
                <a16:creationId xmlns:a16="http://schemas.microsoft.com/office/drawing/2014/main" id="{5F771C98-B7FB-A7E1-13B8-B697081BA882}"/>
              </a:ext>
            </a:extLst>
          </p:cNvPr>
          <p:cNvSpPr/>
          <p:nvPr/>
        </p:nvSpPr>
        <p:spPr>
          <a:xfrm>
            <a:off x="444656" y="798897"/>
            <a:ext cx="10161872" cy="707446"/>
          </a:xfrm>
          <a:prstGeom prst="rect">
            <a:avLst/>
          </a:prstGeom>
        </p:spPr>
        <p:txBody>
          <a:bodyPr wrap="square">
            <a:spAutoFit/>
          </a:bodyPr>
          <a:lstStyle/>
          <a:p>
            <a:r>
              <a:rPr lang="ja-JP" altLang="en-US" sz="1998">
                <a:latin typeface="+mn-ea"/>
                <a:cs typeface="メイリオ" panose="020B0604030504040204" pitchFamily="50" charset="-128"/>
              </a:rPr>
              <a:t>ハードウェアとしては、サーバーのみで構成する「仮想化インフラ」</a:t>
            </a:r>
          </a:p>
          <a:p>
            <a:r>
              <a:rPr lang="ja-JP" altLang="en-US" sz="1998">
                <a:latin typeface="+mn-ea"/>
                <a:cs typeface="メイリオ" panose="020B0604030504040204" pitchFamily="50" charset="-128"/>
              </a:rPr>
              <a:t>ストレージ機能は外付けの専用ハードウェアでなく、サーバーで稼働するソフトウェアで実装</a:t>
            </a:r>
          </a:p>
        </p:txBody>
      </p:sp>
      <p:sp>
        <p:nvSpPr>
          <p:cNvPr id="6" name="角丸四角形 42">
            <a:extLst>
              <a:ext uri="{FF2B5EF4-FFF2-40B4-BE49-F238E27FC236}">
                <a16:creationId xmlns:a16="http://schemas.microsoft.com/office/drawing/2014/main" id="{B70B6131-C8AE-22D3-803F-92BE12090C81}"/>
              </a:ext>
            </a:extLst>
          </p:cNvPr>
          <p:cNvSpPr/>
          <p:nvPr/>
        </p:nvSpPr>
        <p:spPr>
          <a:xfrm>
            <a:off x="346634" y="1634375"/>
            <a:ext cx="11487762" cy="3068666"/>
          </a:xfrm>
          <a:prstGeom prst="roundRect">
            <a:avLst>
              <a:gd name="adj" fmla="val 4437"/>
            </a:avLst>
          </a:prstGeom>
          <a:solidFill>
            <a:srgbClr val="00B0F0"/>
          </a:solidFill>
          <a:ln w="25400" cap="flat" cmpd="sng" algn="ctr">
            <a:noFill/>
            <a:prstDash val="solid"/>
          </a:ln>
          <a:effectLst/>
        </p:spPr>
        <p:txBody>
          <a:bodyPr rtlCol="0" anchor="ctr"/>
          <a:lstStyle/>
          <a:p>
            <a:pPr algn="ctr">
              <a:defRPr/>
            </a:pPr>
            <a:endParaRPr lang="ja-JP" altLang="en-US" sz="2398">
              <a:solidFill>
                <a:prstClr val="white"/>
              </a:solidFill>
              <a:latin typeface="+mn-ea"/>
              <a:cs typeface="メイリオ" panose="020B0604030504040204" pitchFamily="50" charset="-128"/>
            </a:endParaRPr>
          </a:p>
        </p:txBody>
      </p:sp>
      <p:grpSp>
        <p:nvGrpSpPr>
          <p:cNvPr id="7" name="グループ化 6">
            <a:extLst>
              <a:ext uri="{FF2B5EF4-FFF2-40B4-BE49-F238E27FC236}">
                <a16:creationId xmlns:a16="http://schemas.microsoft.com/office/drawing/2014/main" id="{DD18868C-791E-187D-395B-4B351E109CB9}"/>
              </a:ext>
            </a:extLst>
          </p:cNvPr>
          <p:cNvGrpSpPr>
            <a:grpSpLocks noChangeAspect="1"/>
          </p:cNvGrpSpPr>
          <p:nvPr/>
        </p:nvGrpSpPr>
        <p:grpSpPr>
          <a:xfrm>
            <a:off x="2560144" y="2228000"/>
            <a:ext cx="5315875" cy="2422558"/>
            <a:chOff x="3386838" y="1585583"/>
            <a:chExt cx="6629211" cy="2273182"/>
          </a:xfrm>
        </p:grpSpPr>
        <p:grpSp>
          <p:nvGrpSpPr>
            <p:cNvPr id="8" name="図形グループ 17">
              <a:extLst>
                <a:ext uri="{FF2B5EF4-FFF2-40B4-BE49-F238E27FC236}">
                  <a16:creationId xmlns:a16="http://schemas.microsoft.com/office/drawing/2014/main" id="{9B176880-DF22-0772-F19C-97111F9A777E}"/>
                </a:ext>
              </a:extLst>
            </p:cNvPr>
            <p:cNvGrpSpPr>
              <a:grpSpLocks noChangeAspect="1"/>
            </p:cNvGrpSpPr>
            <p:nvPr/>
          </p:nvGrpSpPr>
          <p:grpSpPr>
            <a:xfrm>
              <a:off x="3386838" y="1639010"/>
              <a:ext cx="2505273" cy="2198763"/>
              <a:chOff x="1149688" y="1367961"/>
              <a:chExt cx="4776935" cy="4192502"/>
            </a:xfrm>
            <a:effectLst>
              <a:outerShdw blurRad="50800" dist="38100" dir="2700000" algn="tl" rotWithShape="0">
                <a:srgbClr val="000000">
                  <a:alpha val="33000"/>
                </a:srgbClr>
              </a:outerShdw>
            </a:effectLst>
          </p:grpSpPr>
          <p:grpSp>
            <p:nvGrpSpPr>
              <p:cNvPr id="36" name="Group 4">
                <a:extLst>
                  <a:ext uri="{FF2B5EF4-FFF2-40B4-BE49-F238E27FC236}">
                    <a16:creationId xmlns:a16="http://schemas.microsoft.com/office/drawing/2014/main" id="{B4A1B74B-A657-C4B1-6B7A-991406DEB363}"/>
                  </a:ext>
                </a:extLst>
              </p:cNvPr>
              <p:cNvGrpSpPr/>
              <p:nvPr/>
            </p:nvGrpSpPr>
            <p:grpSpPr>
              <a:xfrm>
                <a:off x="2019128" y="3222969"/>
                <a:ext cx="1367508" cy="466861"/>
                <a:chOff x="3513753" y="3022600"/>
                <a:chExt cx="942084" cy="419102"/>
              </a:xfrm>
              <a:effectLst/>
            </p:grpSpPr>
            <p:cxnSp>
              <p:nvCxnSpPr>
                <p:cNvPr id="206" name="Elbow Connector 5">
                  <a:extLst>
                    <a:ext uri="{FF2B5EF4-FFF2-40B4-BE49-F238E27FC236}">
                      <a16:creationId xmlns:a16="http://schemas.microsoft.com/office/drawing/2014/main" id="{3DD593AB-DB1D-DD8F-9CD0-893F1178F527}"/>
                    </a:ext>
                  </a:extLst>
                </p:cNvPr>
                <p:cNvCxnSpPr/>
                <p:nvPr/>
              </p:nvCxnSpPr>
              <p:spPr>
                <a:xfrm rot="5400000">
                  <a:off x="3926246" y="2912111"/>
                  <a:ext cx="419101" cy="640080"/>
                </a:xfrm>
                <a:prstGeom prst="bentConnector3">
                  <a:avLst>
                    <a:gd name="adj1" fmla="val 64012"/>
                  </a:avLst>
                </a:prstGeom>
                <a:noFill/>
                <a:ln w="25400" cap="flat" cmpd="sng" algn="ctr">
                  <a:solidFill>
                    <a:srgbClr val="024394"/>
                  </a:solidFill>
                  <a:prstDash val="solid"/>
                </a:ln>
                <a:effectLst/>
              </p:spPr>
            </p:cxnSp>
            <p:cxnSp>
              <p:nvCxnSpPr>
                <p:cNvPr id="207" name="Elbow Connector 6">
                  <a:extLst>
                    <a:ext uri="{FF2B5EF4-FFF2-40B4-BE49-F238E27FC236}">
                      <a16:creationId xmlns:a16="http://schemas.microsoft.com/office/drawing/2014/main" id="{FC72BFAA-8688-15F2-56BA-B6074A14539A}"/>
                    </a:ext>
                  </a:extLst>
                </p:cNvPr>
                <p:cNvCxnSpPr/>
                <p:nvPr/>
              </p:nvCxnSpPr>
              <p:spPr>
                <a:xfrm rot="5400000">
                  <a:off x="3624242" y="2912112"/>
                  <a:ext cx="419101" cy="640080"/>
                </a:xfrm>
                <a:prstGeom prst="bentConnector3">
                  <a:avLst>
                    <a:gd name="adj1" fmla="val 39992"/>
                  </a:avLst>
                </a:prstGeom>
                <a:noFill/>
                <a:ln w="25400" cap="flat" cmpd="sng" algn="ctr">
                  <a:solidFill>
                    <a:srgbClr val="024394"/>
                  </a:solidFill>
                  <a:prstDash val="solid"/>
                </a:ln>
                <a:effectLst/>
              </p:spPr>
            </p:cxnSp>
          </p:grpSp>
          <p:grpSp>
            <p:nvGrpSpPr>
              <p:cNvPr id="37" name="Group 7">
                <a:extLst>
                  <a:ext uri="{FF2B5EF4-FFF2-40B4-BE49-F238E27FC236}">
                    <a16:creationId xmlns:a16="http://schemas.microsoft.com/office/drawing/2014/main" id="{E551F247-046F-B349-7B3B-05D4CF2B57A9}"/>
                  </a:ext>
                </a:extLst>
              </p:cNvPr>
              <p:cNvGrpSpPr/>
              <p:nvPr/>
            </p:nvGrpSpPr>
            <p:grpSpPr>
              <a:xfrm flipH="1">
                <a:off x="3845653" y="3222971"/>
                <a:ext cx="1367508" cy="466861"/>
                <a:chOff x="4579155" y="3022601"/>
                <a:chExt cx="942084" cy="419102"/>
              </a:xfrm>
              <a:effectLst/>
            </p:grpSpPr>
            <p:cxnSp>
              <p:nvCxnSpPr>
                <p:cNvPr id="204" name="Elbow Connector 8">
                  <a:extLst>
                    <a:ext uri="{FF2B5EF4-FFF2-40B4-BE49-F238E27FC236}">
                      <a16:creationId xmlns:a16="http://schemas.microsoft.com/office/drawing/2014/main" id="{942D3DFA-7253-96C8-4C21-13627F1FD50D}"/>
                    </a:ext>
                  </a:extLst>
                </p:cNvPr>
                <p:cNvCxnSpPr/>
                <p:nvPr/>
              </p:nvCxnSpPr>
              <p:spPr>
                <a:xfrm rot="5400000">
                  <a:off x="4991648" y="2912112"/>
                  <a:ext cx="419101" cy="640080"/>
                </a:xfrm>
                <a:prstGeom prst="bentConnector3">
                  <a:avLst>
                    <a:gd name="adj1" fmla="val 64012"/>
                  </a:avLst>
                </a:prstGeom>
                <a:noFill/>
                <a:ln w="25400" cap="flat" cmpd="sng" algn="ctr">
                  <a:solidFill>
                    <a:srgbClr val="024394"/>
                  </a:solidFill>
                  <a:prstDash val="solid"/>
                </a:ln>
                <a:effectLst/>
              </p:spPr>
            </p:cxnSp>
            <p:cxnSp>
              <p:nvCxnSpPr>
                <p:cNvPr id="205" name="Elbow Connector 9">
                  <a:extLst>
                    <a:ext uri="{FF2B5EF4-FFF2-40B4-BE49-F238E27FC236}">
                      <a16:creationId xmlns:a16="http://schemas.microsoft.com/office/drawing/2014/main" id="{87FD887F-29BF-4796-D52E-91E113B3409E}"/>
                    </a:ext>
                  </a:extLst>
                </p:cNvPr>
                <p:cNvCxnSpPr/>
                <p:nvPr/>
              </p:nvCxnSpPr>
              <p:spPr>
                <a:xfrm rot="5400000">
                  <a:off x="4689644" y="2912113"/>
                  <a:ext cx="419101" cy="640080"/>
                </a:xfrm>
                <a:prstGeom prst="bentConnector3">
                  <a:avLst>
                    <a:gd name="adj1" fmla="val 39992"/>
                  </a:avLst>
                </a:prstGeom>
                <a:noFill/>
                <a:ln w="25400" cap="flat" cmpd="sng" algn="ctr">
                  <a:solidFill>
                    <a:srgbClr val="024394"/>
                  </a:solidFill>
                  <a:prstDash val="solid"/>
                </a:ln>
                <a:effectLst/>
              </p:spPr>
            </p:cxnSp>
          </p:grpSp>
          <p:grpSp>
            <p:nvGrpSpPr>
              <p:cNvPr id="38" name="Group 10">
                <a:extLst>
                  <a:ext uri="{FF2B5EF4-FFF2-40B4-BE49-F238E27FC236}">
                    <a16:creationId xmlns:a16="http://schemas.microsoft.com/office/drawing/2014/main" id="{5E27C788-9253-D9B9-4ABA-2D0B093B47C7}"/>
                  </a:ext>
                </a:extLst>
              </p:cNvPr>
              <p:cNvGrpSpPr/>
              <p:nvPr/>
            </p:nvGrpSpPr>
            <p:grpSpPr>
              <a:xfrm flipV="1">
                <a:off x="2019128" y="3992696"/>
                <a:ext cx="1367508" cy="466861"/>
                <a:chOff x="3513753" y="3022600"/>
                <a:chExt cx="942084" cy="419102"/>
              </a:xfrm>
              <a:effectLst/>
            </p:grpSpPr>
            <p:cxnSp>
              <p:nvCxnSpPr>
                <p:cNvPr id="202" name="Elbow Connector 11">
                  <a:extLst>
                    <a:ext uri="{FF2B5EF4-FFF2-40B4-BE49-F238E27FC236}">
                      <a16:creationId xmlns:a16="http://schemas.microsoft.com/office/drawing/2014/main" id="{5BB6E93D-5CFF-6FB7-1E04-D5A41F0E5F07}"/>
                    </a:ext>
                  </a:extLst>
                </p:cNvPr>
                <p:cNvCxnSpPr/>
                <p:nvPr/>
              </p:nvCxnSpPr>
              <p:spPr>
                <a:xfrm rot="5400000">
                  <a:off x="3926246" y="2912111"/>
                  <a:ext cx="419101" cy="640080"/>
                </a:xfrm>
                <a:prstGeom prst="bentConnector3">
                  <a:avLst>
                    <a:gd name="adj1" fmla="val 64012"/>
                  </a:avLst>
                </a:prstGeom>
                <a:noFill/>
                <a:ln w="25400" cap="flat" cmpd="sng" algn="ctr">
                  <a:solidFill>
                    <a:srgbClr val="FF0000"/>
                  </a:solidFill>
                  <a:prstDash val="solid"/>
                </a:ln>
                <a:effectLst/>
              </p:spPr>
            </p:cxnSp>
            <p:cxnSp>
              <p:nvCxnSpPr>
                <p:cNvPr id="203" name="Elbow Connector 12">
                  <a:extLst>
                    <a:ext uri="{FF2B5EF4-FFF2-40B4-BE49-F238E27FC236}">
                      <a16:creationId xmlns:a16="http://schemas.microsoft.com/office/drawing/2014/main" id="{4128D815-E3F4-B766-E521-A3D6D0EB52F5}"/>
                    </a:ext>
                  </a:extLst>
                </p:cNvPr>
                <p:cNvCxnSpPr/>
                <p:nvPr/>
              </p:nvCxnSpPr>
              <p:spPr>
                <a:xfrm rot="5400000">
                  <a:off x="3624242" y="2912112"/>
                  <a:ext cx="419101" cy="640080"/>
                </a:xfrm>
                <a:prstGeom prst="bentConnector3">
                  <a:avLst>
                    <a:gd name="adj1" fmla="val 39992"/>
                  </a:avLst>
                </a:prstGeom>
                <a:noFill/>
                <a:ln w="25400" cap="flat" cmpd="sng" algn="ctr">
                  <a:solidFill>
                    <a:srgbClr val="FF0000"/>
                  </a:solidFill>
                  <a:prstDash val="solid"/>
                </a:ln>
                <a:effectLst/>
              </p:spPr>
            </p:cxnSp>
          </p:grpSp>
          <p:grpSp>
            <p:nvGrpSpPr>
              <p:cNvPr id="39" name="Group 13">
                <a:extLst>
                  <a:ext uri="{FF2B5EF4-FFF2-40B4-BE49-F238E27FC236}">
                    <a16:creationId xmlns:a16="http://schemas.microsoft.com/office/drawing/2014/main" id="{15B0ED01-E782-270F-042A-66E8B4B380C6}"/>
                  </a:ext>
                </a:extLst>
              </p:cNvPr>
              <p:cNvGrpSpPr/>
              <p:nvPr/>
            </p:nvGrpSpPr>
            <p:grpSpPr>
              <a:xfrm flipH="1" flipV="1">
                <a:off x="3845653" y="3992698"/>
                <a:ext cx="1367508" cy="466861"/>
                <a:chOff x="4579155" y="3022601"/>
                <a:chExt cx="942084" cy="419102"/>
              </a:xfrm>
              <a:effectLst/>
            </p:grpSpPr>
            <p:cxnSp>
              <p:nvCxnSpPr>
                <p:cNvPr id="200" name="Elbow Connector 14">
                  <a:extLst>
                    <a:ext uri="{FF2B5EF4-FFF2-40B4-BE49-F238E27FC236}">
                      <a16:creationId xmlns:a16="http://schemas.microsoft.com/office/drawing/2014/main" id="{AB977740-5FF4-2C37-F941-D066F4B1BEF6}"/>
                    </a:ext>
                  </a:extLst>
                </p:cNvPr>
                <p:cNvCxnSpPr/>
                <p:nvPr/>
              </p:nvCxnSpPr>
              <p:spPr>
                <a:xfrm rot="5400000">
                  <a:off x="4991648" y="2912112"/>
                  <a:ext cx="419101" cy="640080"/>
                </a:xfrm>
                <a:prstGeom prst="bentConnector3">
                  <a:avLst>
                    <a:gd name="adj1" fmla="val 64012"/>
                  </a:avLst>
                </a:prstGeom>
                <a:noFill/>
                <a:ln w="25400" cap="flat" cmpd="sng" algn="ctr">
                  <a:solidFill>
                    <a:srgbClr val="FF0000"/>
                  </a:solidFill>
                  <a:prstDash val="solid"/>
                </a:ln>
                <a:effectLst/>
              </p:spPr>
            </p:cxnSp>
            <p:cxnSp>
              <p:nvCxnSpPr>
                <p:cNvPr id="201" name="Elbow Connector 15">
                  <a:extLst>
                    <a:ext uri="{FF2B5EF4-FFF2-40B4-BE49-F238E27FC236}">
                      <a16:creationId xmlns:a16="http://schemas.microsoft.com/office/drawing/2014/main" id="{4ABEDEB3-9C19-0148-BFCB-9ECDA5984B6F}"/>
                    </a:ext>
                  </a:extLst>
                </p:cNvPr>
                <p:cNvCxnSpPr/>
                <p:nvPr/>
              </p:nvCxnSpPr>
              <p:spPr>
                <a:xfrm rot="5400000">
                  <a:off x="4689644" y="2912113"/>
                  <a:ext cx="419101" cy="640080"/>
                </a:xfrm>
                <a:prstGeom prst="bentConnector3">
                  <a:avLst>
                    <a:gd name="adj1" fmla="val 39992"/>
                  </a:avLst>
                </a:prstGeom>
                <a:noFill/>
                <a:ln w="25400" cap="flat" cmpd="sng" algn="ctr">
                  <a:solidFill>
                    <a:srgbClr val="FF0000"/>
                  </a:solidFill>
                  <a:prstDash val="solid"/>
                </a:ln>
                <a:effectLst/>
              </p:spPr>
            </p:cxnSp>
          </p:grpSp>
          <p:grpSp>
            <p:nvGrpSpPr>
              <p:cNvPr id="40" name="Group 308">
                <a:extLst>
                  <a:ext uri="{FF2B5EF4-FFF2-40B4-BE49-F238E27FC236}">
                    <a16:creationId xmlns:a16="http://schemas.microsoft.com/office/drawing/2014/main" id="{EEC8AEC9-EEF4-5EF7-C143-2F196F2DA143}"/>
                  </a:ext>
                </a:extLst>
              </p:cNvPr>
              <p:cNvGrpSpPr/>
              <p:nvPr/>
            </p:nvGrpSpPr>
            <p:grpSpPr>
              <a:xfrm>
                <a:off x="2491890" y="1367961"/>
                <a:ext cx="2243832" cy="394244"/>
                <a:chOff x="5746153" y="2089946"/>
                <a:chExt cx="1613261" cy="277105"/>
              </a:xfrm>
              <a:solidFill>
                <a:srgbClr val="C0C0C0"/>
              </a:solidFill>
            </p:grpSpPr>
            <p:sp>
              <p:nvSpPr>
                <p:cNvPr id="193" name="Freeform 27">
                  <a:extLst>
                    <a:ext uri="{FF2B5EF4-FFF2-40B4-BE49-F238E27FC236}">
                      <a16:creationId xmlns:a16="http://schemas.microsoft.com/office/drawing/2014/main" id="{621941D6-BE46-BA27-3689-C1AA0431622D}"/>
                    </a:ext>
                  </a:extLst>
                </p:cNvPr>
                <p:cNvSpPr>
                  <a:spLocks/>
                </p:cNvSpPr>
                <p:nvPr/>
              </p:nvSpPr>
              <p:spPr bwMode="auto">
                <a:xfrm>
                  <a:off x="5746153" y="2089946"/>
                  <a:ext cx="1613261" cy="277105"/>
                </a:xfrm>
                <a:custGeom>
                  <a:avLst/>
                  <a:gdLst>
                    <a:gd name="T0" fmla="*/ 4923 w 4957"/>
                    <a:gd name="T1" fmla="*/ 330 h 851"/>
                    <a:gd name="T2" fmla="*/ 4818 w 4957"/>
                    <a:gd name="T3" fmla="*/ 330 h 851"/>
                    <a:gd name="T4" fmla="*/ 4818 w 4957"/>
                    <a:gd name="T5" fmla="*/ 119 h 851"/>
                    <a:gd name="T6" fmla="*/ 4700 w 4957"/>
                    <a:gd name="T7" fmla="*/ 0 h 851"/>
                    <a:gd name="T8" fmla="*/ 248 w 4957"/>
                    <a:gd name="T9" fmla="*/ 0 h 851"/>
                    <a:gd name="T10" fmla="*/ 130 w 4957"/>
                    <a:gd name="T11" fmla="*/ 119 h 851"/>
                    <a:gd name="T12" fmla="*/ 130 w 4957"/>
                    <a:gd name="T13" fmla="*/ 330 h 851"/>
                    <a:gd name="T14" fmla="*/ 34 w 4957"/>
                    <a:gd name="T15" fmla="*/ 330 h 851"/>
                    <a:gd name="T16" fmla="*/ 0 w 4957"/>
                    <a:gd name="T17" fmla="*/ 364 h 851"/>
                    <a:gd name="T18" fmla="*/ 0 w 4957"/>
                    <a:gd name="T19" fmla="*/ 490 h 851"/>
                    <a:gd name="T20" fmla="*/ 34 w 4957"/>
                    <a:gd name="T21" fmla="*/ 524 h 851"/>
                    <a:gd name="T22" fmla="*/ 130 w 4957"/>
                    <a:gd name="T23" fmla="*/ 524 h 851"/>
                    <a:gd name="T24" fmla="*/ 130 w 4957"/>
                    <a:gd name="T25" fmla="*/ 733 h 851"/>
                    <a:gd name="T26" fmla="*/ 248 w 4957"/>
                    <a:gd name="T27" fmla="*/ 851 h 851"/>
                    <a:gd name="T28" fmla="*/ 4700 w 4957"/>
                    <a:gd name="T29" fmla="*/ 851 h 851"/>
                    <a:gd name="T30" fmla="*/ 4818 w 4957"/>
                    <a:gd name="T31" fmla="*/ 733 h 851"/>
                    <a:gd name="T32" fmla="*/ 4818 w 4957"/>
                    <a:gd name="T33" fmla="*/ 524 h 851"/>
                    <a:gd name="T34" fmla="*/ 4923 w 4957"/>
                    <a:gd name="T35" fmla="*/ 524 h 851"/>
                    <a:gd name="T36" fmla="*/ 4957 w 4957"/>
                    <a:gd name="T37" fmla="*/ 490 h 851"/>
                    <a:gd name="T38" fmla="*/ 4957 w 4957"/>
                    <a:gd name="T39" fmla="*/ 364 h 851"/>
                    <a:gd name="T40" fmla="*/ 4923 w 4957"/>
                    <a:gd name="T41" fmla="*/ 33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57" h="851">
                      <a:moveTo>
                        <a:pt x="4923" y="330"/>
                      </a:moveTo>
                      <a:cubicBezTo>
                        <a:pt x="4818" y="330"/>
                        <a:pt x="4818" y="330"/>
                        <a:pt x="4818" y="330"/>
                      </a:cubicBezTo>
                      <a:cubicBezTo>
                        <a:pt x="4818" y="119"/>
                        <a:pt x="4818" y="119"/>
                        <a:pt x="4818" y="119"/>
                      </a:cubicBezTo>
                      <a:cubicBezTo>
                        <a:pt x="4818" y="53"/>
                        <a:pt x="4765" y="0"/>
                        <a:pt x="4700" y="0"/>
                      </a:cubicBezTo>
                      <a:cubicBezTo>
                        <a:pt x="248" y="0"/>
                        <a:pt x="248" y="0"/>
                        <a:pt x="248" y="0"/>
                      </a:cubicBezTo>
                      <a:cubicBezTo>
                        <a:pt x="183" y="0"/>
                        <a:pt x="130" y="53"/>
                        <a:pt x="130" y="119"/>
                      </a:cubicBezTo>
                      <a:cubicBezTo>
                        <a:pt x="130" y="330"/>
                        <a:pt x="130" y="330"/>
                        <a:pt x="130" y="330"/>
                      </a:cubicBezTo>
                      <a:cubicBezTo>
                        <a:pt x="34" y="330"/>
                        <a:pt x="34" y="330"/>
                        <a:pt x="34" y="330"/>
                      </a:cubicBezTo>
                      <a:cubicBezTo>
                        <a:pt x="15" y="330"/>
                        <a:pt x="0" y="345"/>
                        <a:pt x="0" y="364"/>
                      </a:cubicBezTo>
                      <a:cubicBezTo>
                        <a:pt x="0" y="490"/>
                        <a:pt x="0" y="490"/>
                        <a:pt x="0" y="490"/>
                      </a:cubicBezTo>
                      <a:cubicBezTo>
                        <a:pt x="0" y="509"/>
                        <a:pt x="15" y="524"/>
                        <a:pt x="34" y="524"/>
                      </a:cubicBezTo>
                      <a:cubicBezTo>
                        <a:pt x="130" y="524"/>
                        <a:pt x="130" y="524"/>
                        <a:pt x="130" y="524"/>
                      </a:cubicBezTo>
                      <a:cubicBezTo>
                        <a:pt x="130" y="733"/>
                        <a:pt x="130" y="733"/>
                        <a:pt x="130" y="733"/>
                      </a:cubicBezTo>
                      <a:cubicBezTo>
                        <a:pt x="130" y="798"/>
                        <a:pt x="183" y="851"/>
                        <a:pt x="248" y="851"/>
                      </a:cubicBezTo>
                      <a:cubicBezTo>
                        <a:pt x="4700" y="851"/>
                        <a:pt x="4700" y="851"/>
                        <a:pt x="4700" y="851"/>
                      </a:cubicBezTo>
                      <a:cubicBezTo>
                        <a:pt x="4765" y="851"/>
                        <a:pt x="4818" y="798"/>
                        <a:pt x="4818" y="733"/>
                      </a:cubicBezTo>
                      <a:cubicBezTo>
                        <a:pt x="4818" y="524"/>
                        <a:pt x="4818" y="524"/>
                        <a:pt x="4818" y="524"/>
                      </a:cubicBezTo>
                      <a:cubicBezTo>
                        <a:pt x="4923" y="524"/>
                        <a:pt x="4923" y="524"/>
                        <a:pt x="4923" y="524"/>
                      </a:cubicBezTo>
                      <a:cubicBezTo>
                        <a:pt x="4942" y="524"/>
                        <a:pt x="4957" y="509"/>
                        <a:pt x="4957" y="490"/>
                      </a:cubicBezTo>
                      <a:cubicBezTo>
                        <a:pt x="4957" y="364"/>
                        <a:pt x="4957" y="364"/>
                        <a:pt x="4957" y="364"/>
                      </a:cubicBezTo>
                      <a:cubicBezTo>
                        <a:pt x="4957" y="345"/>
                        <a:pt x="4942" y="330"/>
                        <a:pt x="4923" y="330"/>
                      </a:cubicBez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94" name="Freeform 30">
                  <a:extLst>
                    <a:ext uri="{FF2B5EF4-FFF2-40B4-BE49-F238E27FC236}">
                      <a16:creationId xmlns:a16="http://schemas.microsoft.com/office/drawing/2014/main" id="{A37CCC6D-BEC4-F9FC-1C78-0CAA02A1FDB8}"/>
                    </a:ext>
                  </a:extLst>
                </p:cNvPr>
                <p:cNvSpPr>
                  <a:spLocks/>
                </p:cNvSpPr>
                <p:nvPr/>
              </p:nvSpPr>
              <p:spPr bwMode="auto">
                <a:xfrm>
                  <a:off x="5855173" y="2134612"/>
                  <a:ext cx="454887" cy="66117"/>
                </a:xfrm>
                <a:custGeom>
                  <a:avLst/>
                  <a:gdLst>
                    <a:gd name="T0" fmla="*/ 36 w 1398"/>
                    <a:gd name="T1" fmla="*/ 203 h 203"/>
                    <a:gd name="T2" fmla="*/ 1363 w 1398"/>
                    <a:gd name="T3" fmla="*/ 203 h 203"/>
                    <a:gd name="T4" fmla="*/ 1398 w 1398"/>
                    <a:gd name="T5" fmla="*/ 167 h 203"/>
                    <a:gd name="T6" fmla="*/ 1398 w 1398"/>
                    <a:gd name="T7" fmla="*/ 36 h 203"/>
                    <a:gd name="T8" fmla="*/ 1363 w 1398"/>
                    <a:gd name="T9" fmla="*/ 0 h 203"/>
                    <a:gd name="T10" fmla="*/ 36 w 1398"/>
                    <a:gd name="T11" fmla="*/ 0 h 203"/>
                    <a:gd name="T12" fmla="*/ 0 w 1398"/>
                    <a:gd name="T13" fmla="*/ 36 h 203"/>
                    <a:gd name="T14" fmla="*/ 0 w 1398"/>
                    <a:gd name="T15" fmla="*/ 167 h 203"/>
                    <a:gd name="T16" fmla="*/ 36 w 1398"/>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8" h="203">
                      <a:moveTo>
                        <a:pt x="36" y="203"/>
                      </a:moveTo>
                      <a:cubicBezTo>
                        <a:pt x="1363" y="203"/>
                        <a:pt x="1363" y="203"/>
                        <a:pt x="1363" y="203"/>
                      </a:cubicBezTo>
                      <a:cubicBezTo>
                        <a:pt x="1382" y="203"/>
                        <a:pt x="1398" y="187"/>
                        <a:pt x="1398" y="167"/>
                      </a:cubicBezTo>
                      <a:cubicBezTo>
                        <a:pt x="1398" y="36"/>
                        <a:pt x="1398" y="36"/>
                        <a:pt x="1398" y="36"/>
                      </a:cubicBezTo>
                      <a:cubicBezTo>
                        <a:pt x="1398" y="16"/>
                        <a:pt x="1382" y="0"/>
                        <a:pt x="1363" y="0"/>
                      </a:cubicBezTo>
                      <a:cubicBezTo>
                        <a:pt x="36" y="0"/>
                        <a:pt x="36" y="0"/>
                        <a:pt x="36" y="0"/>
                      </a:cubicBezTo>
                      <a:cubicBezTo>
                        <a:pt x="16" y="0"/>
                        <a:pt x="0" y="16"/>
                        <a:pt x="0" y="36"/>
                      </a:cubicBezTo>
                      <a:cubicBezTo>
                        <a:pt x="0" y="167"/>
                        <a:pt x="0" y="167"/>
                        <a:pt x="0" y="167"/>
                      </a:cubicBezTo>
                      <a:cubicBezTo>
                        <a:pt x="0" y="187"/>
                        <a:pt x="16" y="203"/>
                        <a:pt x="36"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95" name="Freeform 31">
                  <a:extLst>
                    <a:ext uri="{FF2B5EF4-FFF2-40B4-BE49-F238E27FC236}">
                      <a16:creationId xmlns:a16="http://schemas.microsoft.com/office/drawing/2014/main" id="{064201D6-1287-BACB-D207-1EDEC88CBB50}"/>
                    </a:ext>
                  </a:extLst>
                </p:cNvPr>
                <p:cNvSpPr>
                  <a:spLocks/>
                </p:cNvSpPr>
                <p:nvPr/>
              </p:nvSpPr>
              <p:spPr bwMode="auto">
                <a:xfrm>
                  <a:off x="5855173" y="2251566"/>
                  <a:ext cx="454887" cy="66117"/>
                </a:xfrm>
                <a:custGeom>
                  <a:avLst/>
                  <a:gdLst>
                    <a:gd name="T0" fmla="*/ 36 w 1398"/>
                    <a:gd name="T1" fmla="*/ 203 h 203"/>
                    <a:gd name="T2" fmla="*/ 1363 w 1398"/>
                    <a:gd name="T3" fmla="*/ 203 h 203"/>
                    <a:gd name="T4" fmla="*/ 1398 w 1398"/>
                    <a:gd name="T5" fmla="*/ 167 h 203"/>
                    <a:gd name="T6" fmla="*/ 1398 w 1398"/>
                    <a:gd name="T7" fmla="*/ 36 h 203"/>
                    <a:gd name="T8" fmla="*/ 1363 w 1398"/>
                    <a:gd name="T9" fmla="*/ 0 h 203"/>
                    <a:gd name="T10" fmla="*/ 36 w 1398"/>
                    <a:gd name="T11" fmla="*/ 0 h 203"/>
                    <a:gd name="T12" fmla="*/ 0 w 1398"/>
                    <a:gd name="T13" fmla="*/ 36 h 203"/>
                    <a:gd name="T14" fmla="*/ 0 w 1398"/>
                    <a:gd name="T15" fmla="*/ 167 h 203"/>
                    <a:gd name="T16" fmla="*/ 36 w 1398"/>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8" h="203">
                      <a:moveTo>
                        <a:pt x="36" y="203"/>
                      </a:moveTo>
                      <a:cubicBezTo>
                        <a:pt x="1363" y="203"/>
                        <a:pt x="1363" y="203"/>
                        <a:pt x="1363" y="203"/>
                      </a:cubicBezTo>
                      <a:cubicBezTo>
                        <a:pt x="1382" y="203"/>
                        <a:pt x="1398" y="187"/>
                        <a:pt x="1398" y="167"/>
                      </a:cubicBezTo>
                      <a:cubicBezTo>
                        <a:pt x="1398" y="36"/>
                        <a:pt x="1398" y="36"/>
                        <a:pt x="1398" y="36"/>
                      </a:cubicBezTo>
                      <a:cubicBezTo>
                        <a:pt x="1398" y="16"/>
                        <a:pt x="1382" y="0"/>
                        <a:pt x="1363" y="0"/>
                      </a:cubicBezTo>
                      <a:cubicBezTo>
                        <a:pt x="36" y="0"/>
                        <a:pt x="36" y="0"/>
                        <a:pt x="36" y="0"/>
                      </a:cubicBezTo>
                      <a:cubicBezTo>
                        <a:pt x="16" y="0"/>
                        <a:pt x="0" y="16"/>
                        <a:pt x="0" y="36"/>
                      </a:cubicBezTo>
                      <a:cubicBezTo>
                        <a:pt x="0" y="167"/>
                        <a:pt x="0" y="167"/>
                        <a:pt x="0" y="167"/>
                      </a:cubicBezTo>
                      <a:cubicBezTo>
                        <a:pt x="0" y="187"/>
                        <a:pt x="16" y="203"/>
                        <a:pt x="36"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96" name="Oval 32">
                  <a:extLst>
                    <a:ext uri="{FF2B5EF4-FFF2-40B4-BE49-F238E27FC236}">
                      <a16:creationId xmlns:a16="http://schemas.microsoft.com/office/drawing/2014/main" id="{06F8C64E-6285-A4AC-FFBC-92194063F892}"/>
                    </a:ext>
                  </a:extLst>
                </p:cNvPr>
                <p:cNvSpPr>
                  <a:spLocks noChangeArrowheads="1"/>
                </p:cNvSpPr>
                <p:nvPr/>
              </p:nvSpPr>
              <p:spPr bwMode="auto">
                <a:xfrm>
                  <a:off x="6918338" y="2263614"/>
                  <a:ext cx="62885"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97" name="Oval 33">
                  <a:extLst>
                    <a:ext uri="{FF2B5EF4-FFF2-40B4-BE49-F238E27FC236}">
                      <a16:creationId xmlns:a16="http://schemas.microsoft.com/office/drawing/2014/main" id="{A4A78924-4941-586E-A339-DC0456749BA7}"/>
                    </a:ext>
                  </a:extLst>
                </p:cNvPr>
                <p:cNvSpPr>
                  <a:spLocks noChangeArrowheads="1"/>
                </p:cNvSpPr>
                <p:nvPr/>
              </p:nvSpPr>
              <p:spPr bwMode="auto">
                <a:xfrm>
                  <a:off x="7011196" y="2263614"/>
                  <a:ext cx="62591"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98" name="Oval 34">
                  <a:extLst>
                    <a:ext uri="{FF2B5EF4-FFF2-40B4-BE49-F238E27FC236}">
                      <a16:creationId xmlns:a16="http://schemas.microsoft.com/office/drawing/2014/main" id="{3FBAFCD8-61CC-7042-CA37-BC38083F1D02}"/>
                    </a:ext>
                  </a:extLst>
                </p:cNvPr>
                <p:cNvSpPr>
                  <a:spLocks noChangeArrowheads="1"/>
                </p:cNvSpPr>
                <p:nvPr/>
              </p:nvSpPr>
              <p:spPr bwMode="auto">
                <a:xfrm>
                  <a:off x="7104054" y="2263614"/>
                  <a:ext cx="62297"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99" name="Oval 35">
                  <a:extLst>
                    <a:ext uri="{FF2B5EF4-FFF2-40B4-BE49-F238E27FC236}">
                      <a16:creationId xmlns:a16="http://schemas.microsoft.com/office/drawing/2014/main" id="{0BDC9FC5-D50D-450F-0D3B-04033FBF021D}"/>
                    </a:ext>
                  </a:extLst>
                </p:cNvPr>
                <p:cNvSpPr>
                  <a:spLocks noChangeArrowheads="1"/>
                </p:cNvSpPr>
                <p:nvPr/>
              </p:nvSpPr>
              <p:spPr bwMode="auto">
                <a:xfrm>
                  <a:off x="7196325" y="2263614"/>
                  <a:ext cx="62885"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grpSp>
          <p:grpSp>
            <p:nvGrpSpPr>
              <p:cNvPr id="41" name="Group 319">
                <a:extLst>
                  <a:ext uri="{FF2B5EF4-FFF2-40B4-BE49-F238E27FC236}">
                    <a16:creationId xmlns:a16="http://schemas.microsoft.com/office/drawing/2014/main" id="{733A2A87-1789-4913-77F1-0162EF162B10}"/>
                  </a:ext>
                </a:extLst>
              </p:cNvPr>
              <p:cNvGrpSpPr/>
              <p:nvPr/>
            </p:nvGrpSpPr>
            <p:grpSpPr>
              <a:xfrm>
                <a:off x="1149688" y="3754415"/>
                <a:ext cx="2000482" cy="178167"/>
                <a:chOff x="5746153" y="2500461"/>
                <a:chExt cx="1613261" cy="140462"/>
              </a:xfrm>
              <a:solidFill>
                <a:srgbClr val="C0C0C0"/>
              </a:solidFill>
            </p:grpSpPr>
            <p:sp>
              <p:nvSpPr>
                <p:cNvPr id="136" name="Freeform 28">
                  <a:extLst>
                    <a:ext uri="{FF2B5EF4-FFF2-40B4-BE49-F238E27FC236}">
                      <a16:creationId xmlns:a16="http://schemas.microsoft.com/office/drawing/2014/main" id="{10E0BE47-FEB5-9944-3F33-20426A20E764}"/>
                    </a:ext>
                  </a:extLst>
                </p:cNvPr>
                <p:cNvSpPr>
                  <a:spLocks/>
                </p:cNvSpPr>
                <p:nvPr/>
              </p:nvSpPr>
              <p:spPr bwMode="auto">
                <a:xfrm>
                  <a:off x="5746153" y="2500461"/>
                  <a:ext cx="1613261" cy="140462"/>
                </a:xfrm>
                <a:custGeom>
                  <a:avLst/>
                  <a:gdLst>
                    <a:gd name="T0" fmla="*/ 4923 w 4957"/>
                    <a:gd name="T1" fmla="*/ 119 h 432"/>
                    <a:gd name="T2" fmla="*/ 4818 w 4957"/>
                    <a:gd name="T3" fmla="*/ 119 h 432"/>
                    <a:gd name="T4" fmla="*/ 4818 w 4957"/>
                    <a:gd name="T5" fmla="*/ 84 h 432"/>
                    <a:gd name="T6" fmla="*/ 4734 w 4957"/>
                    <a:gd name="T7" fmla="*/ 0 h 432"/>
                    <a:gd name="T8" fmla="*/ 215 w 4957"/>
                    <a:gd name="T9" fmla="*/ 0 h 432"/>
                    <a:gd name="T10" fmla="*/ 130 w 4957"/>
                    <a:gd name="T11" fmla="*/ 84 h 432"/>
                    <a:gd name="T12" fmla="*/ 130 w 4957"/>
                    <a:gd name="T13" fmla="*/ 119 h 432"/>
                    <a:gd name="T14" fmla="*/ 34 w 4957"/>
                    <a:gd name="T15" fmla="*/ 119 h 432"/>
                    <a:gd name="T16" fmla="*/ 0 w 4957"/>
                    <a:gd name="T17" fmla="*/ 153 h 432"/>
                    <a:gd name="T18" fmla="*/ 0 w 4957"/>
                    <a:gd name="T19" fmla="*/ 279 h 432"/>
                    <a:gd name="T20" fmla="*/ 34 w 4957"/>
                    <a:gd name="T21" fmla="*/ 313 h 432"/>
                    <a:gd name="T22" fmla="*/ 130 w 4957"/>
                    <a:gd name="T23" fmla="*/ 313 h 432"/>
                    <a:gd name="T24" fmla="*/ 130 w 4957"/>
                    <a:gd name="T25" fmla="*/ 348 h 432"/>
                    <a:gd name="T26" fmla="*/ 215 w 4957"/>
                    <a:gd name="T27" fmla="*/ 432 h 432"/>
                    <a:gd name="T28" fmla="*/ 4734 w 4957"/>
                    <a:gd name="T29" fmla="*/ 432 h 432"/>
                    <a:gd name="T30" fmla="*/ 4818 w 4957"/>
                    <a:gd name="T31" fmla="*/ 348 h 432"/>
                    <a:gd name="T32" fmla="*/ 4818 w 4957"/>
                    <a:gd name="T33" fmla="*/ 313 h 432"/>
                    <a:gd name="T34" fmla="*/ 4923 w 4957"/>
                    <a:gd name="T35" fmla="*/ 313 h 432"/>
                    <a:gd name="T36" fmla="*/ 4957 w 4957"/>
                    <a:gd name="T37" fmla="*/ 279 h 432"/>
                    <a:gd name="T38" fmla="*/ 4957 w 4957"/>
                    <a:gd name="T39" fmla="*/ 153 h 432"/>
                    <a:gd name="T40" fmla="*/ 4923 w 4957"/>
                    <a:gd name="T41" fmla="*/ 119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57" h="432">
                      <a:moveTo>
                        <a:pt x="4923" y="119"/>
                      </a:moveTo>
                      <a:cubicBezTo>
                        <a:pt x="4818" y="119"/>
                        <a:pt x="4818" y="119"/>
                        <a:pt x="4818" y="119"/>
                      </a:cubicBezTo>
                      <a:cubicBezTo>
                        <a:pt x="4818" y="84"/>
                        <a:pt x="4818" y="84"/>
                        <a:pt x="4818" y="84"/>
                      </a:cubicBezTo>
                      <a:cubicBezTo>
                        <a:pt x="4818" y="37"/>
                        <a:pt x="4781" y="0"/>
                        <a:pt x="4734" y="0"/>
                      </a:cubicBezTo>
                      <a:cubicBezTo>
                        <a:pt x="215" y="0"/>
                        <a:pt x="215" y="0"/>
                        <a:pt x="215" y="0"/>
                      </a:cubicBezTo>
                      <a:cubicBezTo>
                        <a:pt x="168" y="0"/>
                        <a:pt x="130" y="37"/>
                        <a:pt x="130" y="84"/>
                      </a:cubicBezTo>
                      <a:cubicBezTo>
                        <a:pt x="130" y="119"/>
                        <a:pt x="130" y="119"/>
                        <a:pt x="130" y="119"/>
                      </a:cubicBezTo>
                      <a:cubicBezTo>
                        <a:pt x="34" y="119"/>
                        <a:pt x="34" y="119"/>
                        <a:pt x="34" y="119"/>
                      </a:cubicBezTo>
                      <a:cubicBezTo>
                        <a:pt x="15" y="119"/>
                        <a:pt x="0" y="134"/>
                        <a:pt x="0" y="153"/>
                      </a:cubicBezTo>
                      <a:cubicBezTo>
                        <a:pt x="0" y="279"/>
                        <a:pt x="0" y="279"/>
                        <a:pt x="0" y="279"/>
                      </a:cubicBezTo>
                      <a:cubicBezTo>
                        <a:pt x="0" y="298"/>
                        <a:pt x="15" y="313"/>
                        <a:pt x="34" y="313"/>
                      </a:cubicBezTo>
                      <a:cubicBezTo>
                        <a:pt x="130" y="313"/>
                        <a:pt x="130" y="313"/>
                        <a:pt x="130" y="313"/>
                      </a:cubicBezTo>
                      <a:cubicBezTo>
                        <a:pt x="130" y="348"/>
                        <a:pt x="130" y="348"/>
                        <a:pt x="130" y="348"/>
                      </a:cubicBezTo>
                      <a:cubicBezTo>
                        <a:pt x="130" y="395"/>
                        <a:pt x="168" y="432"/>
                        <a:pt x="215" y="432"/>
                      </a:cubicBezTo>
                      <a:cubicBezTo>
                        <a:pt x="4734" y="432"/>
                        <a:pt x="4734" y="432"/>
                        <a:pt x="4734" y="432"/>
                      </a:cubicBezTo>
                      <a:cubicBezTo>
                        <a:pt x="4781" y="432"/>
                        <a:pt x="4818" y="395"/>
                        <a:pt x="4818" y="348"/>
                      </a:cubicBezTo>
                      <a:cubicBezTo>
                        <a:pt x="4818" y="313"/>
                        <a:pt x="4818" y="313"/>
                        <a:pt x="4818" y="313"/>
                      </a:cubicBezTo>
                      <a:cubicBezTo>
                        <a:pt x="4923" y="313"/>
                        <a:pt x="4923" y="313"/>
                        <a:pt x="4923" y="313"/>
                      </a:cubicBezTo>
                      <a:cubicBezTo>
                        <a:pt x="4942" y="313"/>
                        <a:pt x="4957" y="298"/>
                        <a:pt x="4957" y="279"/>
                      </a:cubicBezTo>
                      <a:cubicBezTo>
                        <a:pt x="4957" y="153"/>
                        <a:pt x="4957" y="153"/>
                        <a:pt x="4957" y="153"/>
                      </a:cubicBezTo>
                      <a:cubicBezTo>
                        <a:pt x="4957" y="134"/>
                        <a:pt x="4942" y="119"/>
                        <a:pt x="4923" y="119"/>
                      </a:cubicBez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37" name="Oval 40">
                  <a:extLst>
                    <a:ext uri="{FF2B5EF4-FFF2-40B4-BE49-F238E27FC236}">
                      <a16:creationId xmlns:a16="http://schemas.microsoft.com/office/drawing/2014/main" id="{17408670-8430-701C-7761-880C9FA18396}"/>
                    </a:ext>
                  </a:extLst>
                </p:cNvPr>
                <p:cNvSpPr>
                  <a:spLocks noChangeArrowheads="1"/>
                </p:cNvSpPr>
                <p:nvPr/>
              </p:nvSpPr>
              <p:spPr bwMode="auto">
                <a:xfrm>
                  <a:off x="5825494"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38" name="Oval 41">
                  <a:extLst>
                    <a:ext uri="{FF2B5EF4-FFF2-40B4-BE49-F238E27FC236}">
                      <a16:creationId xmlns:a16="http://schemas.microsoft.com/office/drawing/2014/main" id="{61BD9381-627E-9AFF-AA3F-A14F4C069EF4}"/>
                    </a:ext>
                  </a:extLst>
                </p:cNvPr>
                <p:cNvSpPr>
                  <a:spLocks noChangeArrowheads="1"/>
                </p:cNvSpPr>
                <p:nvPr/>
              </p:nvSpPr>
              <p:spPr bwMode="auto">
                <a:xfrm>
                  <a:off x="5878388"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39" name="Oval 42">
                  <a:extLst>
                    <a:ext uri="{FF2B5EF4-FFF2-40B4-BE49-F238E27FC236}">
                      <a16:creationId xmlns:a16="http://schemas.microsoft.com/office/drawing/2014/main" id="{A5A7400B-AAAD-CB73-4A7B-3D89DDD0BE2F}"/>
                    </a:ext>
                  </a:extLst>
                </p:cNvPr>
                <p:cNvSpPr>
                  <a:spLocks noChangeArrowheads="1"/>
                </p:cNvSpPr>
                <p:nvPr/>
              </p:nvSpPr>
              <p:spPr bwMode="auto">
                <a:xfrm>
                  <a:off x="5930987"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40" name="Oval 43">
                  <a:extLst>
                    <a:ext uri="{FF2B5EF4-FFF2-40B4-BE49-F238E27FC236}">
                      <a16:creationId xmlns:a16="http://schemas.microsoft.com/office/drawing/2014/main" id="{2D36712C-5970-E3E9-F9D3-6B63A0AB6E74}"/>
                    </a:ext>
                  </a:extLst>
                </p:cNvPr>
                <p:cNvSpPr>
                  <a:spLocks noChangeArrowheads="1"/>
                </p:cNvSpPr>
                <p:nvPr/>
              </p:nvSpPr>
              <p:spPr bwMode="auto">
                <a:xfrm>
                  <a:off x="5983881" y="2528964"/>
                  <a:ext cx="36438"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41" name="Oval 44">
                  <a:extLst>
                    <a:ext uri="{FF2B5EF4-FFF2-40B4-BE49-F238E27FC236}">
                      <a16:creationId xmlns:a16="http://schemas.microsoft.com/office/drawing/2014/main" id="{4AE90C97-8432-6EFA-973B-A15C3075B43C}"/>
                    </a:ext>
                  </a:extLst>
                </p:cNvPr>
                <p:cNvSpPr>
                  <a:spLocks noChangeArrowheads="1"/>
                </p:cNvSpPr>
                <p:nvPr/>
              </p:nvSpPr>
              <p:spPr bwMode="auto">
                <a:xfrm>
                  <a:off x="6036775"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42" name="Oval 45">
                  <a:extLst>
                    <a:ext uri="{FF2B5EF4-FFF2-40B4-BE49-F238E27FC236}">
                      <a16:creationId xmlns:a16="http://schemas.microsoft.com/office/drawing/2014/main" id="{49C147AE-5588-60B8-3D62-9289AC72A2F1}"/>
                    </a:ext>
                  </a:extLst>
                </p:cNvPr>
                <p:cNvSpPr>
                  <a:spLocks noChangeArrowheads="1"/>
                </p:cNvSpPr>
                <p:nvPr/>
              </p:nvSpPr>
              <p:spPr bwMode="auto">
                <a:xfrm>
                  <a:off x="6089375"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43" name="Oval 46">
                  <a:extLst>
                    <a:ext uri="{FF2B5EF4-FFF2-40B4-BE49-F238E27FC236}">
                      <a16:creationId xmlns:a16="http://schemas.microsoft.com/office/drawing/2014/main" id="{B23A1742-8DE1-19B9-C811-A46DB8F83CBD}"/>
                    </a:ext>
                  </a:extLst>
                </p:cNvPr>
                <p:cNvSpPr>
                  <a:spLocks noChangeArrowheads="1"/>
                </p:cNvSpPr>
                <p:nvPr/>
              </p:nvSpPr>
              <p:spPr bwMode="auto">
                <a:xfrm>
                  <a:off x="6142269"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44" name="Oval 47">
                  <a:extLst>
                    <a:ext uri="{FF2B5EF4-FFF2-40B4-BE49-F238E27FC236}">
                      <a16:creationId xmlns:a16="http://schemas.microsoft.com/office/drawing/2014/main" id="{35F6CDEE-8769-FBB4-870C-955D26FF3F09}"/>
                    </a:ext>
                  </a:extLst>
                </p:cNvPr>
                <p:cNvSpPr>
                  <a:spLocks noChangeArrowheads="1"/>
                </p:cNvSpPr>
                <p:nvPr/>
              </p:nvSpPr>
              <p:spPr bwMode="auto">
                <a:xfrm>
                  <a:off x="6194869"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45" name="Oval 48">
                  <a:extLst>
                    <a:ext uri="{FF2B5EF4-FFF2-40B4-BE49-F238E27FC236}">
                      <a16:creationId xmlns:a16="http://schemas.microsoft.com/office/drawing/2014/main" id="{81727B28-8581-FD6C-356D-8D6F3357FE3E}"/>
                    </a:ext>
                  </a:extLst>
                </p:cNvPr>
                <p:cNvSpPr>
                  <a:spLocks noChangeArrowheads="1"/>
                </p:cNvSpPr>
                <p:nvPr/>
              </p:nvSpPr>
              <p:spPr bwMode="auto">
                <a:xfrm>
                  <a:off x="6247763"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46" name="Oval 49">
                  <a:extLst>
                    <a:ext uri="{FF2B5EF4-FFF2-40B4-BE49-F238E27FC236}">
                      <a16:creationId xmlns:a16="http://schemas.microsoft.com/office/drawing/2014/main" id="{3C3A5C7D-1D55-C785-9EA0-59056947A178}"/>
                    </a:ext>
                  </a:extLst>
                </p:cNvPr>
                <p:cNvSpPr>
                  <a:spLocks noChangeArrowheads="1"/>
                </p:cNvSpPr>
                <p:nvPr/>
              </p:nvSpPr>
              <p:spPr bwMode="auto">
                <a:xfrm>
                  <a:off x="6300363"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47" name="Oval 50">
                  <a:extLst>
                    <a:ext uri="{FF2B5EF4-FFF2-40B4-BE49-F238E27FC236}">
                      <a16:creationId xmlns:a16="http://schemas.microsoft.com/office/drawing/2014/main" id="{4BBDB204-5833-1629-ADF6-22E6AF660B37}"/>
                    </a:ext>
                  </a:extLst>
                </p:cNvPr>
                <p:cNvSpPr>
                  <a:spLocks noChangeArrowheads="1"/>
                </p:cNvSpPr>
                <p:nvPr/>
              </p:nvSpPr>
              <p:spPr bwMode="auto">
                <a:xfrm>
                  <a:off x="6353256" y="2528964"/>
                  <a:ext cx="35850"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48" name="Oval 51">
                  <a:extLst>
                    <a:ext uri="{FF2B5EF4-FFF2-40B4-BE49-F238E27FC236}">
                      <a16:creationId xmlns:a16="http://schemas.microsoft.com/office/drawing/2014/main" id="{7C8FD255-C227-8FD1-3B66-F2A8AA9540DF}"/>
                    </a:ext>
                  </a:extLst>
                </p:cNvPr>
                <p:cNvSpPr>
                  <a:spLocks noChangeArrowheads="1"/>
                </p:cNvSpPr>
                <p:nvPr/>
              </p:nvSpPr>
              <p:spPr bwMode="auto">
                <a:xfrm>
                  <a:off x="6405856"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49" name="Oval 52">
                  <a:extLst>
                    <a:ext uri="{FF2B5EF4-FFF2-40B4-BE49-F238E27FC236}">
                      <a16:creationId xmlns:a16="http://schemas.microsoft.com/office/drawing/2014/main" id="{7130724C-F57A-5CFE-A9E4-41BCC313BB72}"/>
                    </a:ext>
                  </a:extLst>
                </p:cNvPr>
                <p:cNvSpPr>
                  <a:spLocks noChangeArrowheads="1"/>
                </p:cNvSpPr>
                <p:nvPr/>
              </p:nvSpPr>
              <p:spPr bwMode="auto">
                <a:xfrm>
                  <a:off x="6458456"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50" name="Oval 53">
                  <a:extLst>
                    <a:ext uri="{FF2B5EF4-FFF2-40B4-BE49-F238E27FC236}">
                      <a16:creationId xmlns:a16="http://schemas.microsoft.com/office/drawing/2014/main" id="{942E5F9F-7BB6-28C0-62AE-54C304B3A5E8}"/>
                    </a:ext>
                  </a:extLst>
                </p:cNvPr>
                <p:cNvSpPr>
                  <a:spLocks noChangeArrowheads="1"/>
                </p:cNvSpPr>
                <p:nvPr/>
              </p:nvSpPr>
              <p:spPr bwMode="auto">
                <a:xfrm>
                  <a:off x="6511350" y="2528964"/>
                  <a:ext cx="36438"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51" name="Oval 54">
                  <a:extLst>
                    <a:ext uri="{FF2B5EF4-FFF2-40B4-BE49-F238E27FC236}">
                      <a16:creationId xmlns:a16="http://schemas.microsoft.com/office/drawing/2014/main" id="{5EEF8481-2D74-E8F5-57A5-9EE947735441}"/>
                    </a:ext>
                  </a:extLst>
                </p:cNvPr>
                <p:cNvSpPr>
                  <a:spLocks noChangeArrowheads="1"/>
                </p:cNvSpPr>
                <p:nvPr/>
              </p:nvSpPr>
              <p:spPr bwMode="auto">
                <a:xfrm>
                  <a:off x="6564244"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52" name="Oval 55">
                  <a:extLst>
                    <a:ext uri="{FF2B5EF4-FFF2-40B4-BE49-F238E27FC236}">
                      <a16:creationId xmlns:a16="http://schemas.microsoft.com/office/drawing/2014/main" id="{A755BC26-40B2-F358-4D6B-8B7778605F75}"/>
                    </a:ext>
                  </a:extLst>
                </p:cNvPr>
                <p:cNvSpPr>
                  <a:spLocks noChangeArrowheads="1"/>
                </p:cNvSpPr>
                <p:nvPr/>
              </p:nvSpPr>
              <p:spPr bwMode="auto">
                <a:xfrm>
                  <a:off x="6617138"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53" name="Oval 56">
                  <a:extLst>
                    <a:ext uri="{FF2B5EF4-FFF2-40B4-BE49-F238E27FC236}">
                      <a16:creationId xmlns:a16="http://schemas.microsoft.com/office/drawing/2014/main" id="{B5EFD855-FF44-7B71-6E98-CC1CC7A5EA05}"/>
                    </a:ext>
                  </a:extLst>
                </p:cNvPr>
                <p:cNvSpPr>
                  <a:spLocks noChangeArrowheads="1"/>
                </p:cNvSpPr>
                <p:nvPr/>
              </p:nvSpPr>
              <p:spPr bwMode="auto">
                <a:xfrm>
                  <a:off x="6669738"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54" name="Oval 57">
                  <a:extLst>
                    <a:ext uri="{FF2B5EF4-FFF2-40B4-BE49-F238E27FC236}">
                      <a16:creationId xmlns:a16="http://schemas.microsoft.com/office/drawing/2014/main" id="{72D4C5B6-E7FF-B256-905F-53EFC2ADD17F}"/>
                    </a:ext>
                  </a:extLst>
                </p:cNvPr>
                <p:cNvSpPr>
                  <a:spLocks noChangeArrowheads="1"/>
                </p:cNvSpPr>
                <p:nvPr/>
              </p:nvSpPr>
              <p:spPr bwMode="auto">
                <a:xfrm>
                  <a:off x="6722631"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55" name="Oval 58">
                  <a:extLst>
                    <a:ext uri="{FF2B5EF4-FFF2-40B4-BE49-F238E27FC236}">
                      <a16:creationId xmlns:a16="http://schemas.microsoft.com/office/drawing/2014/main" id="{34FD53C6-38C2-75B8-0DD5-212C5618C4E3}"/>
                    </a:ext>
                  </a:extLst>
                </p:cNvPr>
                <p:cNvSpPr>
                  <a:spLocks noChangeArrowheads="1"/>
                </p:cNvSpPr>
                <p:nvPr/>
              </p:nvSpPr>
              <p:spPr bwMode="auto">
                <a:xfrm>
                  <a:off x="6775231"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56" name="Oval 59">
                  <a:extLst>
                    <a:ext uri="{FF2B5EF4-FFF2-40B4-BE49-F238E27FC236}">
                      <a16:creationId xmlns:a16="http://schemas.microsoft.com/office/drawing/2014/main" id="{6FECE081-5579-200B-1EA1-D422EBCAD7C3}"/>
                    </a:ext>
                  </a:extLst>
                </p:cNvPr>
                <p:cNvSpPr>
                  <a:spLocks noChangeArrowheads="1"/>
                </p:cNvSpPr>
                <p:nvPr/>
              </p:nvSpPr>
              <p:spPr bwMode="auto">
                <a:xfrm>
                  <a:off x="6827831"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57" name="Oval 60">
                  <a:extLst>
                    <a:ext uri="{FF2B5EF4-FFF2-40B4-BE49-F238E27FC236}">
                      <a16:creationId xmlns:a16="http://schemas.microsoft.com/office/drawing/2014/main" id="{AEF764E9-2205-241F-92CA-8372157B4832}"/>
                    </a:ext>
                  </a:extLst>
                </p:cNvPr>
                <p:cNvSpPr>
                  <a:spLocks noChangeArrowheads="1"/>
                </p:cNvSpPr>
                <p:nvPr/>
              </p:nvSpPr>
              <p:spPr bwMode="auto">
                <a:xfrm>
                  <a:off x="6880725"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58" name="Oval 61">
                  <a:extLst>
                    <a:ext uri="{FF2B5EF4-FFF2-40B4-BE49-F238E27FC236}">
                      <a16:creationId xmlns:a16="http://schemas.microsoft.com/office/drawing/2014/main" id="{0CA1DDE2-4C85-EEEA-D292-F55918125025}"/>
                    </a:ext>
                  </a:extLst>
                </p:cNvPr>
                <p:cNvSpPr>
                  <a:spLocks noChangeArrowheads="1"/>
                </p:cNvSpPr>
                <p:nvPr/>
              </p:nvSpPr>
              <p:spPr bwMode="auto">
                <a:xfrm>
                  <a:off x="6933325"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59" name="Oval 62">
                  <a:extLst>
                    <a:ext uri="{FF2B5EF4-FFF2-40B4-BE49-F238E27FC236}">
                      <a16:creationId xmlns:a16="http://schemas.microsoft.com/office/drawing/2014/main" id="{D96F5DB7-7849-1363-AB7C-01D96F3A7393}"/>
                    </a:ext>
                  </a:extLst>
                </p:cNvPr>
                <p:cNvSpPr>
                  <a:spLocks noChangeArrowheads="1"/>
                </p:cNvSpPr>
                <p:nvPr/>
              </p:nvSpPr>
              <p:spPr bwMode="auto">
                <a:xfrm>
                  <a:off x="6986219"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60" name="Oval 63">
                  <a:extLst>
                    <a:ext uri="{FF2B5EF4-FFF2-40B4-BE49-F238E27FC236}">
                      <a16:creationId xmlns:a16="http://schemas.microsoft.com/office/drawing/2014/main" id="{7B578FCD-8A53-6AD3-3237-56E684729CAB}"/>
                    </a:ext>
                  </a:extLst>
                </p:cNvPr>
                <p:cNvSpPr>
                  <a:spLocks noChangeArrowheads="1"/>
                </p:cNvSpPr>
                <p:nvPr/>
              </p:nvSpPr>
              <p:spPr bwMode="auto">
                <a:xfrm>
                  <a:off x="7038819"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61" name="Oval 64">
                  <a:extLst>
                    <a:ext uri="{FF2B5EF4-FFF2-40B4-BE49-F238E27FC236}">
                      <a16:creationId xmlns:a16="http://schemas.microsoft.com/office/drawing/2014/main" id="{B9FFF6FA-358E-03D6-67B4-266D9D34B2C5}"/>
                    </a:ext>
                  </a:extLst>
                </p:cNvPr>
                <p:cNvSpPr>
                  <a:spLocks noChangeArrowheads="1"/>
                </p:cNvSpPr>
                <p:nvPr/>
              </p:nvSpPr>
              <p:spPr bwMode="auto">
                <a:xfrm>
                  <a:off x="7091713" y="2528964"/>
                  <a:ext cx="36438"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62" name="Oval 65">
                  <a:extLst>
                    <a:ext uri="{FF2B5EF4-FFF2-40B4-BE49-F238E27FC236}">
                      <a16:creationId xmlns:a16="http://schemas.microsoft.com/office/drawing/2014/main" id="{0B01F01F-6DD7-DCCA-6CE1-10691899A35B}"/>
                    </a:ext>
                  </a:extLst>
                </p:cNvPr>
                <p:cNvSpPr>
                  <a:spLocks noChangeArrowheads="1"/>
                </p:cNvSpPr>
                <p:nvPr/>
              </p:nvSpPr>
              <p:spPr bwMode="auto">
                <a:xfrm>
                  <a:off x="7144606"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63" name="Oval 66">
                  <a:extLst>
                    <a:ext uri="{FF2B5EF4-FFF2-40B4-BE49-F238E27FC236}">
                      <a16:creationId xmlns:a16="http://schemas.microsoft.com/office/drawing/2014/main" id="{2CC70A5B-771E-63C2-6582-E3A40885BBAC}"/>
                    </a:ext>
                  </a:extLst>
                </p:cNvPr>
                <p:cNvSpPr>
                  <a:spLocks noChangeArrowheads="1"/>
                </p:cNvSpPr>
                <p:nvPr/>
              </p:nvSpPr>
              <p:spPr bwMode="auto">
                <a:xfrm>
                  <a:off x="7197206"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64" name="Oval 67">
                  <a:extLst>
                    <a:ext uri="{FF2B5EF4-FFF2-40B4-BE49-F238E27FC236}">
                      <a16:creationId xmlns:a16="http://schemas.microsoft.com/office/drawing/2014/main" id="{D20386B8-3253-2B5C-C872-394761B9520F}"/>
                    </a:ext>
                  </a:extLst>
                </p:cNvPr>
                <p:cNvSpPr>
                  <a:spLocks noChangeArrowheads="1"/>
                </p:cNvSpPr>
                <p:nvPr/>
              </p:nvSpPr>
              <p:spPr bwMode="auto">
                <a:xfrm>
                  <a:off x="7250100"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65" name="Oval 68">
                  <a:extLst>
                    <a:ext uri="{FF2B5EF4-FFF2-40B4-BE49-F238E27FC236}">
                      <a16:creationId xmlns:a16="http://schemas.microsoft.com/office/drawing/2014/main" id="{6BED4081-6351-B1E6-5FB6-930D786DDE04}"/>
                    </a:ext>
                  </a:extLst>
                </p:cNvPr>
                <p:cNvSpPr>
                  <a:spLocks noChangeArrowheads="1"/>
                </p:cNvSpPr>
                <p:nvPr/>
              </p:nvSpPr>
              <p:spPr bwMode="auto">
                <a:xfrm>
                  <a:off x="5825494"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66" name="Oval 69">
                  <a:extLst>
                    <a:ext uri="{FF2B5EF4-FFF2-40B4-BE49-F238E27FC236}">
                      <a16:creationId xmlns:a16="http://schemas.microsoft.com/office/drawing/2014/main" id="{4CF6E6A0-DEB8-95C6-EFF5-33A39D063664}"/>
                    </a:ext>
                  </a:extLst>
                </p:cNvPr>
                <p:cNvSpPr>
                  <a:spLocks noChangeArrowheads="1"/>
                </p:cNvSpPr>
                <p:nvPr/>
              </p:nvSpPr>
              <p:spPr bwMode="auto">
                <a:xfrm>
                  <a:off x="5878388"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67" name="Oval 70">
                  <a:extLst>
                    <a:ext uri="{FF2B5EF4-FFF2-40B4-BE49-F238E27FC236}">
                      <a16:creationId xmlns:a16="http://schemas.microsoft.com/office/drawing/2014/main" id="{3D5D9C21-353F-15F1-4607-04F8F578C625}"/>
                    </a:ext>
                  </a:extLst>
                </p:cNvPr>
                <p:cNvSpPr>
                  <a:spLocks noChangeArrowheads="1"/>
                </p:cNvSpPr>
                <p:nvPr/>
              </p:nvSpPr>
              <p:spPr bwMode="auto">
                <a:xfrm>
                  <a:off x="5930987"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68" name="Oval 71">
                  <a:extLst>
                    <a:ext uri="{FF2B5EF4-FFF2-40B4-BE49-F238E27FC236}">
                      <a16:creationId xmlns:a16="http://schemas.microsoft.com/office/drawing/2014/main" id="{8D6A9EB5-0778-784F-D84B-1510ADCBA500}"/>
                    </a:ext>
                  </a:extLst>
                </p:cNvPr>
                <p:cNvSpPr>
                  <a:spLocks noChangeArrowheads="1"/>
                </p:cNvSpPr>
                <p:nvPr/>
              </p:nvSpPr>
              <p:spPr bwMode="auto">
                <a:xfrm>
                  <a:off x="5983881" y="2578626"/>
                  <a:ext cx="36438"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69" name="Oval 72">
                  <a:extLst>
                    <a:ext uri="{FF2B5EF4-FFF2-40B4-BE49-F238E27FC236}">
                      <a16:creationId xmlns:a16="http://schemas.microsoft.com/office/drawing/2014/main" id="{26CC3762-DE03-A4F6-1872-0C979F0FD816}"/>
                    </a:ext>
                  </a:extLst>
                </p:cNvPr>
                <p:cNvSpPr>
                  <a:spLocks noChangeArrowheads="1"/>
                </p:cNvSpPr>
                <p:nvPr/>
              </p:nvSpPr>
              <p:spPr bwMode="auto">
                <a:xfrm>
                  <a:off x="6036775"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70" name="Oval 73">
                  <a:extLst>
                    <a:ext uri="{FF2B5EF4-FFF2-40B4-BE49-F238E27FC236}">
                      <a16:creationId xmlns:a16="http://schemas.microsoft.com/office/drawing/2014/main" id="{F4F6F04A-6257-7E2B-4087-187AFBE67A98}"/>
                    </a:ext>
                  </a:extLst>
                </p:cNvPr>
                <p:cNvSpPr>
                  <a:spLocks noChangeArrowheads="1"/>
                </p:cNvSpPr>
                <p:nvPr/>
              </p:nvSpPr>
              <p:spPr bwMode="auto">
                <a:xfrm>
                  <a:off x="6089375"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71" name="Oval 74">
                  <a:extLst>
                    <a:ext uri="{FF2B5EF4-FFF2-40B4-BE49-F238E27FC236}">
                      <a16:creationId xmlns:a16="http://schemas.microsoft.com/office/drawing/2014/main" id="{C33FB15E-A9A5-C12D-E3EB-8F9C5CA1384D}"/>
                    </a:ext>
                  </a:extLst>
                </p:cNvPr>
                <p:cNvSpPr>
                  <a:spLocks noChangeArrowheads="1"/>
                </p:cNvSpPr>
                <p:nvPr/>
              </p:nvSpPr>
              <p:spPr bwMode="auto">
                <a:xfrm>
                  <a:off x="6142269"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72" name="Oval 75">
                  <a:extLst>
                    <a:ext uri="{FF2B5EF4-FFF2-40B4-BE49-F238E27FC236}">
                      <a16:creationId xmlns:a16="http://schemas.microsoft.com/office/drawing/2014/main" id="{6E00D004-DB88-0C08-B3F0-FD1CD2AFE589}"/>
                    </a:ext>
                  </a:extLst>
                </p:cNvPr>
                <p:cNvSpPr>
                  <a:spLocks noChangeArrowheads="1"/>
                </p:cNvSpPr>
                <p:nvPr/>
              </p:nvSpPr>
              <p:spPr bwMode="auto">
                <a:xfrm>
                  <a:off x="6194869"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73" name="Oval 76">
                  <a:extLst>
                    <a:ext uri="{FF2B5EF4-FFF2-40B4-BE49-F238E27FC236}">
                      <a16:creationId xmlns:a16="http://schemas.microsoft.com/office/drawing/2014/main" id="{48176F98-82B7-AA2A-D2B1-66CD2D0A74AC}"/>
                    </a:ext>
                  </a:extLst>
                </p:cNvPr>
                <p:cNvSpPr>
                  <a:spLocks noChangeArrowheads="1"/>
                </p:cNvSpPr>
                <p:nvPr/>
              </p:nvSpPr>
              <p:spPr bwMode="auto">
                <a:xfrm>
                  <a:off x="6247763"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74" name="Oval 77">
                  <a:extLst>
                    <a:ext uri="{FF2B5EF4-FFF2-40B4-BE49-F238E27FC236}">
                      <a16:creationId xmlns:a16="http://schemas.microsoft.com/office/drawing/2014/main" id="{843A53C8-09EC-49D0-1270-1247A82D2848}"/>
                    </a:ext>
                  </a:extLst>
                </p:cNvPr>
                <p:cNvSpPr>
                  <a:spLocks noChangeArrowheads="1"/>
                </p:cNvSpPr>
                <p:nvPr/>
              </p:nvSpPr>
              <p:spPr bwMode="auto">
                <a:xfrm>
                  <a:off x="6300363"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75" name="Oval 78">
                  <a:extLst>
                    <a:ext uri="{FF2B5EF4-FFF2-40B4-BE49-F238E27FC236}">
                      <a16:creationId xmlns:a16="http://schemas.microsoft.com/office/drawing/2014/main" id="{C08F40D8-1832-5514-E04C-CCC3DF9673D0}"/>
                    </a:ext>
                  </a:extLst>
                </p:cNvPr>
                <p:cNvSpPr>
                  <a:spLocks noChangeArrowheads="1"/>
                </p:cNvSpPr>
                <p:nvPr/>
              </p:nvSpPr>
              <p:spPr bwMode="auto">
                <a:xfrm>
                  <a:off x="6353256" y="2578626"/>
                  <a:ext cx="35850"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76" name="Oval 79">
                  <a:extLst>
                    <a:ext uri="{FF2B5EF4-FFF2-40B4-BE49-F238E27FC236}">
                      <a16:creationId xmlns:a16="http://schemas.microsoft.com/office/drawing/2014/main" id="{CF0E2827-71C4-0CCE-012A-7762E5CAA9CC}"/>
                    </a:ext>
                  </a:extLst>
                </p:cNvPr>
                <p:cNvSpPr>
                  <a:spLocks noChangeArrowheads="1"/>
                </p:cNvSpPr>
                <p:nvPr/>
              </p:nvSpPr>
              <p:spPr bwMode="auto">
                <a:xfrm>
                  <a:off x="6405856"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77" name="Oval 80">
                  <a:extLst>
                    <a:ext uri="{FF2B5EF4-FFF2-40B4-BE49-F238E27FC236}">
                      <a16:creationId xmlns:a16="http://schemas.microsoft.com/office/drawing/2014/main" id="{13A52C4E-161C-3777-87BB-DC7EB2103BD3}"/>
                    </a:ext>
                  </a:extLst>
                </p:cNvPr>
                <p:cNvSpPr>
                  <a:spLocks noChangeArrowheads="1"/>
                </p:cNvSpPr>
                <p:nvPr/>
              </p:nvSpPr>
              <p:spPr bwMode="auto">
                <a:xfrm>
                  <a:off x="6458456"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78" name="Oval 81">
                  <a:extLst>
                    <a:ext uri="{FF2B5EF4-FFF2-40B4-BE49-F238E27FC236}">
                      <a16:creationId xmlns:a16="http://schemas.microsoft.com/office/drawing/2014/main" id="{D180268C-C8BA-5512-2CC7-1C1BC70A06F7}"/>
                    </a:ext>
                  </a:extLst>
                </p:cNvPr>
                <p:cNvSpPr>
                  <a:spLocks noChangeArrowheads="1"/>
                </p:cNvSpPr>
                <p:nvPr/>
              </p:nvSpPr>
              <p:spPr bwMode="auto">
                <a:xfrm>
                  <a:off x="6511350" y="2578626"/>
                  <a:ext cx="36438"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79" name="Oval 82">
                  <a:extLst>
                    <a:ext uri="{FF2B5EF4-FFF2-40B4-BE49-F238E27FC236}">
                      <a16:creationId xmlns:a16="http://schemas.microsoft.com/office/drawing/2014/main" id="{59AA62EC-9F34-557C-E5B8-9570E3404FF6}"/>
                    </a:ext>
                  </a:extLst>
                </p:cNvPr>
                <p:cNvSpPr>
                  <a:spLocks noChangeArrowheads="1"/>
                </p:cNvSpPr>
                <p:nvPr/>
              </p:nvSpPr>
              <p:spPr bwMode="auto">
                <a:xfrm>
                  <a:off x="6564244"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80" name="Oval 83">
                  <a:extLst>
                    <a:ext uri="{FF2B5EF4-FFF2-40B4-BE49-F238E27FC236}">
                      <a16:creationId xmlns:a16="http://schemas.microsoft.com/office/drawing/2014/main" id="{421DF4E1-7A9D-7512-90D1-1245FA0A8F40}"/>
                    </a:ext>
                  </a:extLst>
                </p:cNvPr>
                <p:cNvSpPr>
                  <a:spLocks noChangeArrowheads="1"/>
                </p:cNvSpPr>
                <p:nvPr/>
              </p:nvSpPr>
              <p:spPr bwMode="auto">
                <a:xfrm>
                  <a:off x="6617138"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81" name="Oval 84">
                  <a:extLst>
                    <a:ext uri="{FF2B5EF4-FFF2-40B4-BE49-F238E27FC236}">
                      <a16:creationId xmlns:a16="http://schemas.microsoft.com/office/drawing/2014/main" id="{15B7F2CC-A150-71D8-569E-8423E2C89012}"/>
                    </a:ext>
                  </a:extLst>
                </p:cNvPr>
                <p:cNvSpPr>
                  <a:spLocks noChangeArrowheads="1"/>
                </p:cNvSpPr>
                <p:nvPr/>
              </p:nvSpPr>
              <p:spPr bwMode="auto">
                <a:xfrm>
                  <a:off x="6669738"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82" name="Oval 85">
                  <a:extLst>
                    <a:ext uri="{FF2B5EF4-FFF2-40B4-BE49-F238E27FC236}">
                      <a16:creationId xmlns:a16="http://schemas.microsoft.com/office/drawing/2014/main" id="{F9297CE0-76CC-30DC-9F96-8083E4E24CEA}"/>
                    </a:ext>
                  </a:extLst>
                </p:cNvPr>
                <p:cNvSpPr>
                  <a:spLocks noChangeArrowheads="1"/>
                </p:cNvSpPr>
                <p:nvPr/>
              </p:nvSpPr>
              <p:spPr bwMode="auto">
                <a:xfrm>
                  <a:off x="6722631"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83" name="Oval 86">
                  <a:extLst>
                    <a:ext uri="{FF2B5EF4-FFF2-40B4-BE49-F238E27FC236}">
                      <a16:creationId xmlns:a16="http://schemas.microsoft.com/office/drawing/2014/main" id="{C2637276-4B53-8EB9-9BBC-1D95E1A395AC}"/>
                    </a:ext>
                  </a:extLst>
                </p:cNvPr>
                <p:cNvSpPr>
                  <a:spLocks noChangeArrowheads="1"/>
                </p:cNvSpPr>
                <p:nvPr/>
              </p:nvSpPr>
              <p:spPr bwMode="auto">
                <a:xfrm>
                  <a:off x="6775231"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84" name="Oval 87">
                  <a:extLst>
                    <a:ext uri="{FF2B5EF4-FFF2-40B4-BE49-F238E27FC236}">
                      <a16:creationId xmlns:a16="http://schemas.microsoft.com/office/drawing/2014/main" id="{349FB658-D405-B28B-0A13-563BD73ABDF7}"/>
                    </a:ext>
                  </a:extLst>
                </p:cNvPr>
                <p:cNvSpPr>
                  <a:spLocks noChangeArrowheads="1"/>
                </p:cNvSpPr>
                <p:nvPr/>
              </p:nvSpPr>
              <p:spPr bwMode="auto">
                <a:xfrm>
                  <a:off x="6827831"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85" name="Oval 88">
                  <a:extLst>
                    <a:ext uri="{FF2B5EF4-FFF2-40B4-BE49-F238E27FC236}">
                      <a16:creationId xmlns:a16="http://schemas.microsoft.com/office/drawing/2014/main" id="{2984B92D-4F75-DC2A-44A5-E87216A6A51A}"/>
                    </a:ext>
                  </a:extLst>
                </p:cNvPr>
                <p:cNvSpPr>
                  <a:spLocks noChangeArrowheads="1"/>
                </p:cNvSpPr>
                <p:nvPr/>
              </p:nvSpPr>
              <p:spPr bwMode="auto">
                <a:xfrm>
                  <a:off x="6880725"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86" name="Oval 89">
                  <a:extLst>
                    <a:ext uri="{FF2B5EF4-FFF2-40B4-BE49-F238E27FC236}">
                      <a16:creationId xmlns:a16="http://schemas.microsoft.com/office/drawing/2014/main" id="{B98CA733-C396-1C33-B47A-0E5BC9CB003A}"/>
                    </a:ext>
                  </a:extLst>
                </p:cNvPr>
                <p:cNvSpPr>
                  <a:spLocks noChangeArrowheads="1"/>
                </p:cNvSpPr>
                <p:nvPr/>
              </p:nvSpPr>
              <p:spPr bwMode="auto">
                <a:xfrm>
                  <a:off x="6933325"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87" name="Oval 90">
                  <a:extLst>
                    <a:ext uri="{FF2B5EF4-FFF2-40B4-BE49-F238E27FC236}">
                      <a16:creationId xmlns:a16="http://schemas.microsoft.com/office/drawing/2014/main" id="{484548C7-D96A-B2B4-CE04-6D46BE449299}"/>
                    </a:ext>
                  </a:extLst>
                </p:cNvPr>
                <p:cNvSpPr>
                  <a:spLocks noChangeArrowheads="1"/>
                </p:cNvSpPr>
                <p:nvPr/>
              </p:nvSpPr>
              <p:spPr bwMode="auto">
                <a:xfrm>
                  <a:off x="6986219"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88" name="Oval 91">
                  <a:extLst>
                    <a:ext uri="{FF2B5EF4-FFF2-40B4-BE49-F238E27FC236}">
                      <a16:creationId xmlns:a16="http://schemas.microsoft.com/office/drawing/2014/main" id="{A1A52383-F9CD-8446-BD6E-5841B3AA56BC}"/>
                    </a:ext>
                  </a:extLst>
                </p:cNvPr>
                <p:cNvSpPr>
                  <a:spLocks noChangeArrowheads="1"/>
                </p:cNvSpPr>
                <p:nvPr/>
              </p:nvSpPr>
              <p:spPr bwMode="auto">
                <a:xfrm>
                  <a:off x="7038819"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89" name="Oval 92">
                  <a:extLst>
                    <a:ext uri="{FF2B5EF4-FFF2-40B4-BE49-F238E27FC236}">
                      <a16:creationId xmlns:a16="http://schemas.microsoft.com/office/drawing/2014/main" id="{158554AB-C222-7BF4-D417-EF70A420E5DD}"/>
                    </a:ext>
                  </a:extLst>
                </p:cNvPr>
                <p:cNvSpPr>
                  <a:spLocks noChangeArrowheads="1"/>
                </p:cNvSpPr>
                <p:nvPr/>
              </p:nvSpPr>
              <p:spPr bwMode="auto">
                <a:xfrm>
                  <a:off x="7091713" y="2578626"/>
                  <a:ext cx="36438"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90" name="Oval 93">
                  <a:extLst>
                    <a:ext uri="{FF2B5EF4-FFF2-40B4-BE49-F238E27FC236}">
                      <a16:creationId xmlns:a16="http://schemas.microsoft.com/office/drawing/2014/main" id="{2EED1487-D9A1-62CB-F1C2-9B1AA38B113B}"/>
                    </a:ext>
                  </a:extLst>
                </p:cNvPr>
                <p:cNvSpPr>
                  <a:spLocks noChangeArrowheads="1"/>
                </p:cNvSpPr>
                <p:nvPr/>
              </p:nvSpPr>
              <p:spPr bwMode="auto">
                <a:xfrm>
                  <a:off x="7144606"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91" name="Oval 94">
                  <a:extLst>
                    <a:ext uri="{FF2B5EF4-FFF2-40B4-BE49-F238E27FC236}">
                      <a16:creationId xmlns:a16="http://schemas.microsoft.com/office/drawing/2014/main" id="{6F9E901E-831D-DCFD-984C-A0204D140429}"/>
                    </a:ext>
                  </a:extLst>
                </p:cNvPr>
                <p:cNvSpPr>
                  <a:spLocks noChangeArrowheads="1"/>
                </p:cNvSpPr>
                <p:nvPr/>
              </p:nvSpPr>
              <p:spPr bwMode="auto">
                <a:xfrm>
                  <a:off x="7197206"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92" name="Oval 95">
                  <a:extLst>
                    <a:ext uri="{FF2B5EF4-FFF2-40B4-BE49-F238E27FC236}">
                      <a16:creationId xmlns:a16="http://schemas.microsoft.com/office/drawing/2014/main" id="{E5F7F7D1-2F68-B8B6-B5C9-6CC846A67AEA}"/>
                    </a:ext>
                  </a:extLst>
                </p:cNvPr>
                <p:cNvSpPr>
                  <a:spLocks noChangeArrowheads="1"/>
                </p:cNvSpPr>
                <p:nvPr/>
              </p:nvSpPr>
              <p:spPr bwMode="auto">
                <a:xfrm>
                  <a:off x="7250100"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grpSp>
          <p:grpSp>
            <p:nvGrpSpPr>
              <p:cNvPr id="42" name="Group 426">
                <a:extLst>
                  <a:ext uri="{FF2B5EF4-FFF2-40B4-BE49-F238E27FC236}">
                    <a16:creationId xmlns:a16="http://schemas.microsoft.com/office/drawing/2014/main" id="{244AE634-5FFE-109A-2039-3CB9ED70B5BE}"/>
                  </a:ext>
                </a:extLst>
              </p:cNvPr>
              <p:cNvGrpSpPr/>
              <p:nvPr/>
            </p:nvGrpSpPr>
            <p:grpSpPr>
              <a:xfrm>
                <a:off x="2165895" y="4499588"/>
                <a:ext cx="2910811" cy="1060875"/>
                <a:chOff x="8453438" y="4679950"/>
                <a:chExt cx="806450" cy="287338"/>
              </a:xfrm>
              <a:solidFill>
                <a:srgbClr val="C0C0C0"/>
              </a:solidFill>
            </p:grpSpPr>
            <p:sp>
              <p:nvSpPr>
                <p:cNvPr id="125" name="Freeform 30">
                  <a:extLst>
                    <a:ext uri="{FF2B5EF4-FFF2-40B4-BE49-F238E27FC236}">
                      <a16:creationId xmlns:a16="http://schemas.microsoft.com/office/drawing/2014/main" id="{FC61A3EE-75A9-8B2D-D18F-11D083954792}"/>
                    </a:ext>
                  </a:extLst>
                </p:cNvPr>
                <p:cNvSpPr>
                  <a:spLocks/>
                </p:cNvSpPr>
                <p:nvPr/>
              </p:nvSpPr>
              <p:spPr bwMode="auto">
                <a:xfrm>
                  <a:off x="8453438" y="4679950"/>
                  <a:ext cx="806450" cy="287338"/>
                </a:xfrm>
                <a:custGeom>
                  <a:avLst/>
                  <a:gdLst>
                    <a:gd name="T0" fmla="*/ 938 w 945"/>
                    <a:gd name="T1" fmla="*/ 146 h 338"/>
                    <a:gd name="T2" fmla="*/ 918 w 945"/>
                    <a:gd name="T3" fmla="*/ 146 h 338"/>
                    <a:gd name="T4" fmla="*/ 918 w 945"/>
                    <a:gd name="T5" fmla="*/ 19 h 338"/>
                    <a:gd name="T6" fmla="*/ 899 w 945"/>
                    <a:gd name="T7" fmla="*/ 0 h 338"/>
                    <a:gd name="T8" fmla="*/ 44 w 945"/>
                    <a:gd name="T9" fmla="*/ 0 h 338"/>
                    <a:gd name="T10" fmla="*/ 25 w 945"/>
                    <a:gd name="T11" fmla="*/ 19 h 338"/>
                    <a:gd name="T12" fmla="*/ 25 w 945"/>
                    <a:gd name="T13" fmla="*/ 146 h 338"/>
                    <a:gd name="T14" fmla="*/ 7 w 945"/>
                    <a:gd name="T15" fmla="*/ 146 h 338"/>
                    <a:gd name="T16" fmla="*/ 0 w 945"/>
                    <a:gd name="T17" fmla="*/ 152 h 338"/>
                    <a:gd name="T18" fmla="*/ 0 w 945"/>
                    <a:gd name="T19" fmla="*/ 176 h 338"/>
                    <a:gd name="T20" fmla="*/ 7 w 945"/>
                    <a:gd name="T21" fmla="*/ 183 h 338"/>
                    <a:gd name="T22" fmla="*/ 25 w 945"/>
                    <a:gd name="T23" fmla="*/ 183 h 338"/>
                    <a:gd name="T24" fmla="*/ 25 w 945"/>
                    <a:gd name="T25" fmla="*/ 319 h 338"/>
                    <a:gd name="T26" fmla="*/ 44 w 945"/>
                    <a:gd name="T27" fmla="*/ 338 h 338"/>
                    <a:gd name="T28" fmla="*/ 899 w 945"/>
                    <a:gd name="T29" fmla="*/ 338 h 338"/>
                    <a:gd name="T30" fmla="*/ 918 w 945"/>
                    <a:gd name="T31" fmla="*/ 319 h 338"/>
                    <a:gd name="T32" fmla="*/ 918 w 945"/>
                    <a:gd name="T33" fmla="*/ 183 h 338"/>
                    <a:gd name="T34" fmla="*/ 938 w 945"/>
                    <a:gd name="T35" fmla="*/ 183 h 338"/>
                    <a:gd name="T36" fmla="*/ 945 w 945"/>
                    <a:gd name="T37" fmla="*/ 176 h 338"/>
                    <a:gd name="T38" fmla="*/ 945 w 945"/>
                    <a:gd name="T39" fmla="*/ 152 h 338"/>
                    <a:gd name="T40" fmla="*/ 938 w 945"/>
                    <a:gd name="T41" fmla="*/ 146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338">
                      <a:moveTo>
                        <a:pt x="938" y="146"/>
                      </a:moveTo>
                      <a:cubicBezTo>
                        <a:pt x="918" y="146"/>
                        <a:pt x="918" y="146"/>
                        <a:pt x="918" y="146"/>
                      </a:cubicBezTo>
                      <a:cubicBezTo>
                        <a:pt x="918" y="19"/>
                        <a:pt x="918" y="19"/>
                        <a:pt x="918" y="19"/>
                      </a:cubicBezTo>
                      <a:cubicBezTo>
                        <a:pt x="918" y="8"/>
                        <a:pt x="910" y="0"/>
                        <a:pt x="899" y="0"/>
                      </a:cubicBezTo>
                      <a:cubicBezTo>
                        <a:pt x="44" y="0"/>
                        <a:pt x="44" y="0"/>
                        <a:pt x="44" y="0"/>
                      </a:cubicBezTo>
                      <a:cubicBezTo>
                        <a:pt x="34" y="0"/>
                        <a:pt x="25" y="8"/>
                        <a:pt x="25" y="19"/>
                      </a:cubicBezTo>
                      <a:cubicBezTo>
                        <a:pt x="25" y="146"/>
                        <a:pt x="25" y="146"/>
                        <a:pt x="25" y="146"/>
                      </a:cubicBezTo>
                      <a:cubicBezTo>
                        <a:pt x="7" y="146"/>
                        <a:pt x="7" y="146"/>
                        <a:pt x="7" y="146"/>
                      </a:cubicBezTo>
                      <a:cubicBezTo>
                        <a:pt x="3" y="146"/>
                        <a:pt x="0" y="148"/>
                        <a:pt x="0" y="152"/>
                      </a:cubicBezTo>
                      <a:cubicBezTo>
                        <a:pt x="0" y="176"/>
                        <a:pt x="0" y="176"/>
                        <a:pt x="0" y="176"/>
                      </a:cubicBezTo>
                      <a:cubicBezTo>
                        <a:pt x="0" y="180"/>
                        <a:pt x="3" y="183"/>
                        <a:pt x="7" y="183"/>
                      </a:cubicBezTo>
                      <a:cubicBezTo>
                        <a:pt x="25" y="183"/>
                        <a:pt x="25" y="183"/>
                        <a:pt x="25" y="183"/>
                      </a:cubicBezTo>
                      <a:cubicBezTo>
                        <a:pt x="25" y="319"/>
                        <a:pt x="25" y="319"/>
                        <a:pt x="25" y="319"/>
                      </a:cubicBezTo>
                      <a:cubicBezTo>
                        <a:pt x="25" y="330"/>
                        <a:pt x="34" y="338"/>
                        <a:pt x="44" y="338"/>
                      </a:cubicBezTo>
                      <a:cubicBezTo>
                        <a:pt x="899" y="338"/>
                        <a:pt x="899" y="338"/>
                        <a:pt x="899" y="338"/>
                      </a:cubicBezTo>
                      <a:cubicBezTo>
                        <a:pt x="910" y="338"/>
                        <a:pt x="918" y="330"/>
                        <a:pt x="918" y="319"/>
                      </a:cubicBezTo>
                      <a:cubicBezTo>
                        <a:pt x="918" y="183"/>
                        <a:pt x="918" y="183"/>
                        <a:pt x="918" y="183"/>
                      </a:cubicBezTo>
                      <a:cubicBezTo>
                        <a:pt x="938" y="183"/>
                        <a:pt x="938" y="183"/>
                        <a:pt x="938" y="183"/>
                      </a:cubicBezTo>
                      <a:cubicBezTo>
                        <a:pt x="942" y="183"/>
                        <a:pt x="945" y="180"/>
                        <a:pt x="945" y="176"/>
                      </a:cubicBezTo>
                      <a:cubicBezTo>
                        <a:pt x="945" y="152"/>
                        <a:pt x="945" y="152"/>
                        <a:pt x="945" y="152"/>
                      </a:cubicBezTo>
                      <a:cubicBezTo>
                        <a:pt x="945" y="148"/>
                        <a:pt x="942" y="146"/>
                        <a:pt x="938" y="146"/>
                      </a:cubicBez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26" name="Freeform 31">
                  <a:extLst>
                    <a:ext uri="{FF2B5EF4-FFF2-40B4-BE49-F238E27FC236}">
                      <a16:creationId xmlns:a16="http://schemas.microsoft.com/office/drawing/2014/main" id="{A3EBFA59-F1CB-B233-D91A-1F3330F1DCFC}"/>
                    </a:ext>
                  </a:extLst>
                </p:cNvPr>
                <p:cNvSpPr>
                  <a:spLocks/>
                </p:cNvSpPr>
                <p:nvPr/>
              </p:nvSpPr>
              <p:spPr bwMode="auto">
                <a:xfrm>
                  <a:off x="8518525" y="4708525"/>
                  <a:ext cx="36513" cy="238125"/>
                </a:xfrm>
                <a:custGeom>
                  <a:avLst/>
                  <a:gdLst>
                    <a:gd name="T0" fmla="*/ 7 w 44"/>
                    <a:gd name="T1" fmla="*/ 280 h 280"/>
                    <a:gd name="T2" fmla="*/ 37 w 44"/>
                    <a:gd name="T3" fmla="*/ 280 h 280"/>
                    <a:gd name="T4" fmla="*/ 44 w 44"/>
                    <a:gd name="T5" fmla="*/ 272 h 280"/>
                    <a:gd name="T6" fmla="*/ 44 w 44"/>
                    <a:gd name="T7" fmla="*/ 7 h 280"/>
                    <a:gd name="T8" fmla="*/ 37 w 44"/>
                    <a:gd name="T9" fmla="*/ 0 h 280"/>
                    <a:gd name="T10" fmla="*/ 7 w 44"/>
                    <a:gd name="T11" fmla="*/ 0 h 280"/>
                    <a:gd name="T12" fmla="*/ 0 w 44"/>
                    <a:gd name="T13" fmla="*/ 7 h 280"/>
                    <a:gd name="T14" fmla="*/ 0 w 44"/>
                    <a:gd name="T15" fmla="*/ 272 h 280"/>
                    <a:gd name="T16" fmla="*/ 7 w 44"/>
                    <a:gd name="T17"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80">
                      <a:moveTo>
                        <a:pt x="7" y="280"/>
                      </a:moveTo>
                      <a:cubicBezTo>
                        <a:pt x="37" y="280"/>
                        <a:pt x="37" y="280"/>
                        <a:pt x="37" y="280"/>
                      </a:cubicBezTo>
                      <a:cubicBezTo>
                        <a:pt x="41" y="280"/>
                        <a:pt x="44" y="276"/>
                        <a:pt x="44" y="272"/>
                      </a:cubicBezTo>
                      <a:cubicBezTo>
                        <a:pt x="44" y="7"/>
                        <a:pt x="44" y="7"/>
                        <a:pt x="44" y="7"/>
                      </a:cubicBezTo>
                      <a:cubicBezTo>
                        <a:pt x="44" y="3"/>
                        <a:pt x="41" y="0"/>
                        <a:pt x="37" y="0"/>
                      </a:cubicBezTo>
                      <a:cubicBezTo>
                        <a:pt x="7" y="0"/>
                        <a:pt x="7" y="0"/>
                        <a:pt x="7" y="0"/>
                      </a:cubicBezTo>
                      <a:cubicBezTo>
                        <a:pt x="3" y="0"/>
                        <a:pt x="0" y="3"/>
                        <a:pt x="0" y="7"/>
                      </a:cubicBezTo>
                      <a:cubicBezTo>
                        <a:pt x="0" y="272"/>
                        <a:pt x="0" y="272"/>
                        <a:pt x="0" y="272"/>
                      </a:cubicBezTo>
                      <a:cubicBezTo>
                        <a:pt x="0" y="276"/>
                        <a:pt x="3" y="280"/>
                        <a:pt x="7"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27" name="Freeform 32">
                  <a:extLst>
                    <a:ext uri="{FF2B5EF4-FFF2-40B4-BE49-F238E27FC236}">
                      <a16:creationId xmlns:a16="http://schemas.microsoft.com/office/drawing/2014/main" id="{32DA4FC5-130B-F8B5-D2DD-37428652FBEB}"/>
                    </a:ext>
                  </a:extLst>
                </p:cNvPr>
                <p:cNvSpPr>
                  <a:spLocks/>
                </p:cNvSpPr>
                <p:nvPr/>
              </p:nvSpPr>
              <p:spPr bwMode="auto">
                <a:xfrm>
                  <a:off x="8588375" y="4708525"/>
                  <a:ext cx="38100" cy="238125"/>
                </a:xfrm>
                <a:custGeom>
                  <a:avLst/>
                  <a:gdLst>
                    <a:gd name="T0" fmla="*/ 7 w 44"/>
                    <a:gd name="T1" fmla="*/ 280 h 280"/>
                    <a:gd name="T2" fmla="*/ 37 w 44"/>
                    <a:gd name="T3" fmla="*/ 280 h 280"/>
                    <a:gd name="T4" fmla="*/ 44 w 44"/>
                    <a:gd name="T5" fmla="*/ 272 h 280"/>
                    <a:gd name="T6" fmla="*/ 44 w 44"/>
                    <a:gd name="T7" fmla="*/ 7 h 280"/>
                    <a:gd name="T8" fmla="*/ 37 w 44"/>
                    <a:gd name="T9" fmla="*/ 0 h 280"/>
                    <a:gd name="T10" fmla="*/ 7 w 44"/>
                    <a:gd name="T11" fmla="*/ 0 h 280"/>
                    <a:gd name="T12" fmla="*/ 0 w 44"/>
                    <a:gd name="T13" fmla="*/ 7 h 280"/>
                    <a:gd name="T14" fmla="*/ 0 w 44"/>
                    <a:gd name="T15" fmla="*/ 272 h 280"/>
                    <a:gd name="T16" fmla="*/ 7 w 44"/>
                    <a:gd name="T17"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80">
                      <a:moveTo>
                        <a:pt x="7" y="280"/>
                      </a:moveTo>
                      <a:cubicBezTo>
                        <a:pt x="37" y="280"/>
                        <a:pt x="37" y="280"/>
                        <a:pt x="37" y="280"/>
                      </a:cubicBezTo>
                      <a:cubicBezTo>
                        <a:pt x="41" y="280"/>
                        <a:pt x="44" y="276"/>
                        <a:pt x="44" y="272"/>
                      </a:cubicBezTo>
                      <a:cubicBezTo>
                        <a:pt x="44" y="7"/>
                        <a:pt x="44" y="7"/>
                        <a:pt x="44" y="7"/>
                      </a:cubicBezTo>
                      <a:cubicBezTo>
                        <a:pt x="44" y="3"/>
                        <a:pt x="41" y="0"/>
                        <a:pt x="37" y="0"/>
                      </a:cubicBezTo>
                      <a:cubicBezTo>
                        <a:pt x="7" y="0"/>
                        <a:pt x="7" y="0"/>
                        <a:pt x="7" y="0"/>
                      </a:cubicBezTo>
                      <a:cubicBezTo>
                        <a:pt x="3" y="0"/>
                        <a:pt x="0" y="3"/>
                        <a:pt x="0" y="7"/>
                      </a:cubicBezTo>
                      <a:cubicBezTo>
                        <a:pt x="0" y="272"/>
                        <a:pt x="0" y="272"/>
                        <a:pt x="0" y="272"/>
                      </a:cubicBezTo>
                      <a:cubicBezTo>
                        <a:pt x="0" y="276"/>
                        <a:pt x="3" y="280"/>
                        <a:pt x="7"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28" name="Freeform 33">
                  <a:extLst>
                    <a:ext uri="{FF2B5EF4-FFF2-40B4-BE49-F238E27FC236}">
                      <a16:creationId xmlns:a16="http://schemas.microsoft.com/office/drawing/2014/main" id="{EF738B29-355F-59DC-2D0E-0D454002C058}"/>
                    </a:ext>
                  </a:extLst>
                </p:cNvPr>
                <p:cNvSpPr>
                  <a:spLocks/>
                </p:cNvSpPr>
                <p:nvPr/>
              </p:nvSpPr>
              <p:spPr bwMode="auto">
                <a:xfrm>
                  <a:off x="8659813" y="4708525"/>
                  <a:ext cx="36513" cy="238125"/>
                </a:xfrm>
                <a:custGeom>
                  <a:avLst/>
                  <a:gdLst>
                    <a:gd name="T0" fmla="*/ 7 w 44"/>
                    <a:gd name="T1" fmla="*/ 280 h 280"/>
                    <a:gd name="T2" fmla="*/ 37 w 44"/>
                    <a:gd name="T3" fmla="*/ 280 h 280"/>
                    <a:gd name="T4" fmla="*/ 44 w 44"/>
                    <a:gd name="T5" fmla="*/ 272 h 280"/>
                    <a:gd name="T6" fmla="*/ 44 w 44"/>
                    <a:gd name="T7" fmla="*/ 7 h 280"/>
                    <a:gd name="T8" fmla="*/ 37 w 44"/>
                    <a:gd name="T9" fmla="*/ 0 h 280"/>
                    <a:gd name="T10" fmla="*/ 7 w 44"/>
                    <a:gd name="T11" fmla="*/ 0 h 280"/>
                    <a:gd name="T12" fmla="*/ 0 w 44"/>
                    <a:gd name="T13" fmla="*/ 7 h 280"/>
                    <a:gd name="T14" fmla="*/ 0 w 44"/>
                    <a:gd name="T15" fmla="*/ 272 h 280"/>
                    <a:gd name="T16" fmla="*/ 7 w 44"/>
                    <a:gd name="T17"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80">
                      <a:moveTo>
                        <a:pt x="7" y="280"/>
                      </a:moveTo>
                      <a:cubicBezTo>
                        <a:pt x="37" y="280"/>
                        <a:pt x="37" y="280"/>
                        <a:pt x="37" y="280"/>
                      </a:cubicBezTo>
                      <a:cubicBezTo>
                        <a:pt x="41" y="280"/>
                        <a:pt x="44" y="276"/>
                        <a:pt x="44" y="272"/>
                      </a:cubicBezTo>
                      <a:cubicBezTo>
                        <a:pt x="44" y="7"/>
                        <a:pt x="44" y="7"/>
                        <a:pt x="44" y="7"/>
                      </a:cubicBezTo>
                      <a:cubicBezTo>
                        <a:pt x="44" y="3"/>
                        <a:pt x="41" y="0"/>
                        <a:pt x="37" y="0"/>
                      </a:cubicBezTo>
                      <a:cubicBezTo>
                        <a:pt x="7" y="0"/>
                        <a:pt x="7" y="0"/>
                        <a:pt x="7" y="0"/>
                      </a:cubicBezTo>
                      <a:cubicBezTo>
                        <a:pt x="3" y="0"/>
                        <a:pt x="0" y="3"/>
                        <a:pt x="0" y="7"/>
                      </a:cubicBezTo>
                      <a:cubicBezTo>
                        <a:pt x="0" y="272"/>
                        <a:pt x="0" y="272"/>
                        <a:pt x="0" y="272"/>
                      </a:cubicBezTo>
                      <a:cubicBezTo>
                        <a:pt x="0" y="276"/>
                        <a:pt x="3" y="280"/>
                        <a:pt x="7"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29" name="Freeform 34">
                  <a:extLst>
                    <a:ext uri="{FF2B5EF4-FFF2-40B4-BE49-F238E27FC236}">
                      <a16:creationId xmlns:a16="http://schemas.microsoft.com/office/drawing/2014/main" id="{363847E2-7711-4583-9B49-1A0A024C8048}"/>
                    </a:ext>
                  </a:extLst>
                </p:cNvPr>
                <p:cNvSpPr>
                  <a:spLocks/>
                </p:cNvSpPr>
                <p:nvPr/>
              </p:nvSpPr>
              <p:spPr bwMode="auto">
                <a:xfrm>
                  <a:off x="8729663" y="4708525"/>
                  <a:ext cx="38100" cy="238125"/>
                </a:xfrm>
                <a:custGeom>
                  <a:avLst/>
                  <a:gdLst>
                    <a:gd name="T0" fmla="*/ 7 w 44"/>
                    <a:gd name="T1" fmla="*/ 280 h 280"/>
                    <a:gd name="T2" fmla="*/ 37 w 44"/>
                    <a:gd name="T3" fmla="*/ 280 h 280"/>
                    <a:gd name="T4" fmla="*/ 44 w 44"/>
                    <a:gd name="T5" fmla="*/ 272 h 280"/>
                    <a:gd name="T6" fmla="*/ 44 w 44"/>
                    <a:gd name="T7" fmla="*/ 7 h 280"/>
                    <a:gd name="T8" fmla="*/ 37 w 44"/>
                    <a:gd name="T9" fmla="*/ 0 h 280"/>
                    <a:gd name="T10" fmla="*/ 7 w 44"/>
                    <a:gd name="T11" fmla="*/ 0 h 280"/>
                    <a:gd name="T12" fmla="*/ 0 w 44"/>
                    <a:gd name="T13" fmla="*/ 7 h 280"/>
                    <a:gd name="T14" fmla="*/ 0 w 44"/>
                    <a:gd name="T15" fmla="*/ 272 h 280"/>
                    <a:gd name="T16" fmla="*/ 7 w 44"/>
                    <a:gd name="T17"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80">
                      <a:moveTo>
                        <a:pt x="7" y="280"/>
                      </a:moveTo>
                      <a:cubicBezTo>
                        <a:pt x="37" y="280"/>
                        <a:pt x="37" y="280"/>
                        <a:pt x="37" y="280"/>
                      </a:cubicBezTo>
                      <a:cubicBezTo>
                        <a:pt x="41" y="280"/>
                        <a:pt x="44" y="276"/>
                        <a:pt x="44" y="272"/>
                      </a:cubicBezTo>
                      <a:cubicBezTo>
                        <a:pt x="44" y="7"/>
                        <a:pt x="44" y="7"/>
                        <a:pt x="44" y="7"/>
                      </a:cubicBezTo>
                      <a:cubicBezTo>
                        <a:pt x="44" y="3"/>
                        <a:pt x="41" y="0"/>
                        <a:pt x="37" y="0"/>
                      </a:cubicBezTo>
                      <a:cubicBezTo>
                        <a:pt x="7" y="0"/>
                        <a:pt x="7" y="0"/>
                        <a:pt x="7" y="0"/>
                      </a:cubicBezTo>
                      <a:cubicBezTo>
                        <a:pt x="3" y="0"/>
                        <a:pt x="0" y="3"/>
                        <a:pt x="0" y="7"/>
                      </a:cubicBezTo>
                      <a:cubicBezTo>
                        <a:pt x="0" y="272"/>
                        <a:pt x="0" y="272"/>
                        <a:pt x="0" y="272"/>
                      </a:cubicBezTo>
                      <a:cubicBezTo>
                        <a:pt x="0" y="276"/>
                        <a:pt x="3" y="280"/>
                        <a:pt x="7"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30" name="Freeform 35">
                  <a:extLst>
                    <a:ext uri="{FF2B5EF4-FFF2-40B4-BE49-F238E27FC236}">
                      <a16:creationId xmlns:a16="http://schemas.microsoft.com/office/drawing/2014/main" id="{C658AA21-67BB-7FD4-2623-285CE29B8A22}"/>
                    </a:ext>
                  </a:extLst>
                </p:cNvPr>
                <p:cNvSpPr>
                  <a:spLocks/>
                </p:cNvSpPr>
                <p:nvPr/>
              </p:nvSpPr>
              <p:spPr bwMode="auto">
                <a:xfrm>
                  <a:off x="8801100" y="4708525"/>
                  <a:ext cx="36513" cy="238125"/>
                </a:xfrm>
                <a:custGeom>
                  <a:avLst/>
                  <a:gdLst>
                    <a:gd name="T0" fmla="*/ 7 w 44"/>
                    <a:gd name="T1" fmla="*/ 280 h 280"/>
                    <a:gd name="T2" fmla="*/ 37 w 44"/>
                    <a:gd name="T3" fmla="*/ 280 h 280"/>
                    <a:gd name="T4" fmla="*/ 44 w 44"/>
                    <a:gd name="T5" fmla="*/ 272 h 280"/>
                    <a:gd name="T6" fmla="*/ 44 w 44"/>
                    <a:gd name="T7" fmla="*/ 7 h 280"/>
                    <a:gd name="T8" fmla="*/ 37 w 44"/>
                    <a:gd name="T9" fmla="*/ 0 h 280"/>
                    <a:gd name="T10" fmla="*/ 7 w 44"/>
                    <a:gd name="T11" fmla="*/ 0 h 280"/>
                    <a:gd name="T12" fmla="*/ 0 w 44"/>
                    <a:gd name="T13" fmla="*/ 7 h 280"/>
                    <a:gd name="T14" fmla="*/ 0 w 44"/>
                    <a:gd name="T15" fmla="*/ 272 h 280"/>
                    <a:gd name="T16" fmla="*/ 7 w 44"/>
                    <a:gd name="T17"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80">
                      <a:moveTo>
                        <a:pt x="7" y="280"/>
                      </a:moveTo>
                      <a:cubicBezTo>
                        <a:pt x="37" y="280"/>
                        <a:pt x="37" y="280"/>
                        <a:pt x="37" y="280"/>
                      </a:cubicBezTo>
                      <a:cubicBezTo>
                        <a:pt x="41" y="280"/>
                        <a:pt x="44" y="276"/>
                        <a:pt x="44" y="272"/>
                      </a:cubicBezTo>
                      <a:cubicBezTo>
                        <a:pt x="44" y="7"/>
                        <a:pt x="44" y="7"/>
                        <a:pt x="44" y="7"/>
                      </a:cubicBezTo>
                      <a:cubicBezTo>
                        <a:pt x="44" y="3"/>
                        <a:pt x="41" y="0"/>
                        <a:pt x="37" y="0"/>
                      </a:cubicBezTo>
                      <a:cubicBezTo>
                        <a:pt x="7" y="0"/>
                        <a:pt x="7" y="0"/>
                        <a:pt x="7" y="0"/>
                      </a:cubicBezTo>
                      <a:cubicBezTo>
                        <a:pt x="3" y="0"/>
                        <a:pt x="0" y="3"/>
                        <a:pt x="0" y="7"/>
                      </a:cubicBezTo>
                      <a:cubicBezTo>
                        <a:pt x="0" y="272"/>
                        <a:pt x="0" y="272"/>
                        <a:pt x="0" y="272"/>
                      </a:cubicBezTo>
                      <a:cubicBezTo>
                        <a:pt x="0" y="276"/>
                        <a:pt x="3" y="280"/>
                        <a:pt x="7"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31" name="Freeform 36">
                  <a:extLst>
                    <a:ext uri="{FF2B5EF4-FFF2-40B4-BE49-F238E27FC236}">
                      <a16:creationId xmlns:a16="http://schemas.microsoft.com/office/drawing/2014/main" id="{6E78E89B-E5E8-0C04-432A-99AAFD7A72DB}"/>
                    </a:ext>
                  </a:extLst>
                </p:cNvPr>
                <p:cNvSpPr>
                  <a:spLocks/>
                </p:cNvSpPr>
                <p:nvPr/>
              </p:nvSpPr>
              <p:spPr bwMode="auto">
                <a:xfrm>
                  <a:off x="8870950" y="4708525"/>
                  <a:ext cx="38100" cy="238125"/>
                </a:xfrm>
                <a:custGeom>
                  <a:avLst/>
                  <a:gdLst>
                    <a:gd name="T0" fmla="*/ 7 w 44"/>
                    <a:gd name="T1" fmla="*/ 280 h 280"/>
                    <a:gd name="T2" fmla="*/ 37 w 44"/>
                    <a:gd name="T3" fmla="*/ 280 h 280"/>
                    <a:gd name="T4" fmla="*/ 44 w 44"/>
                    <a:gd name="T5" fmla="*/ 272 h 280"/>
                    <a:gd name="T6" fmla="*/ 44 w 44"/>
                    <a:gd name="T7" fmla="*/ 7 h 280"/>
                    <a:gd name="T8" fmla="*/ 37 w 44"/>
                    <a:gd name="T9" fmla="*/ 0 h 280"/>
                    <a:gd name="T10" fmla="*/ 7 w 44"/>
                    <a:gd name="T11" fmla="*/ 0 h 280"/>
                    <a:gd name="T12" fmla="*/ 0 w 44"/>
                    <a:gd name="T13" fmla="*/ 7 h 280"/>
                    <a:gd name="T14" fmla="*/ 0 w 44"/>
                    <a:gd name="T15" fmla="*/ 272 h 280"/>
                    <a:gd name="T16" fmla="*/ 7 w 44"/>
                    <a:gd name="T17"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80">
                      <a:moveTo>
                        <a:pt x="7" y="280"/>
                      </a:moveTo>
                      <a:cubicBezTo>
                        <a:pt x="37" y="280"/>
                        <a:pt x="37" y="280"/>
                        <a:pt x="37" y="280"/>
                      </a:cubicBezTo>
                      <a:cubicBezTo>
                        <a:pt x="41" y="280"/>
                        <a:pt x="44" y="276"/>
                        <a:pt x="44" y="272"/>
                      </a:cubicBezTo>
                      <a:cubicBezTo>
                        <a:pt x="44" y="7"/>
                        <a:pt x="44" y="7"/>
                        <a:pt x="44" y="7"/>
                      </a:cubicBezTo>
                      <a:cubicBezTo>
                        <a:pt x="44" y="3"/>
                        <a:pt x="41" y="0"/>
                        <a:pt x="37" y="0"/>
                      </a:cubicBezTo>
                      <a:cubicBezTo>
                        <a:pt x="7" y="0"/>
                        <a:pt x="7" y="0"/>
                        <a:pt x="7" y="0"/>
                      </a:cubicBezTo>
                      <a:cubicBezTo>
                        <a:pt x="3" y="0"/>
                        <a:pt x="0" y="3"/>
                        <a:pt x="0" y="7"/>
                      </a:cubicBezTo>
                      <a:cubicBezTo>
                        <a:pt x="0" y="272"/>
                        <a:pt x="0" y="272"/>
                        <a:pt x="0" y="272"/>
                      </a:cubicBezTo>
                      <a:cubicBezTo>
                        <a:pt x="0" y="276"/>
                        <a:pt x="3" y="280"/>
                        <a:pt x="7"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32" name="Freeform 37">
                  <a:extLst>
                    <a:ext uri="{FF2B5EF4-FFF2-40B4-BE49-F238E27FC236}">
                      <a16:creationId xmlns:a16="http://schemas.microsoft.com/office/drawing/2014/main" id="{3305A82A-9B57-F747-B282-3A38415A0BA5}"/>
                    </a:ext>
                  </a:extLst>
                </p:cNvPr>
                <p:cNvSpPr>
                  <a:spLocks/>
                </p:cNvSpPr>
                <p:nvPr/>
              </p:nvSpPr>
              <p:spPr bwMode="auto">
                <a:xfrm>
                  <a:off x="8942388" y="4708525"/>
                  <a:ext cx="36513" cy="238125"/>
                </a:xfrm>
                <a:custGeom>
                  <a:avLst/>
                  <a:gdLst>
                    <a:gd name="T0" fmla="*/ 7 w 44"/>
                    <a:gd name="T1" fmla="*/ 280 h 280"/>
                    <a:gd name="T2" fmla="*/ 37 w 44"/>
                    <a:gd name="T3" fmla="*/ 280 h 280"/>
                    <a:gd name="T4" fmla="*/ 44 w 44"/>
                    <a:gd name="T5" fmla="*/ 272 h 280"/>
                    <a:gd name="T6" fmla="*/ 44 w 44"/>
                    <a:gd name="T7" fmla="*/ 7 h 280"/>
                    <a:gd name="T8" fmla="*/ 37 w 44"/>
                    <a:gd name="T9" fmla="*/ 0 h 280"/>
                    <a:gd name="T10" fmla="*/ 7 w 44"/>
                    <a:gd name="T11" fmla="*/ 0 h 280"/>
                    <a:gd name="T12" fmla="*/ 0 w 44"/>
                    <a:gd name="T13" fmla="*/ 7 h 280"/>
                    <a:gd name="T14" fmla="*/ 0 w 44"/>
                    <a:gd name="T15" fmla="*/ 272 h 280"/>
                    <a:gd name="T16" fmla="*/ 7 w 44"/>
                    <a:gd name="T17"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80">
                      <a:moveTo>
                        <a:pt x="7" y="280"/>
                      </a:moveTo>
                      <a:cubicBezTo>
                        <a:pt x="37" y="280"/>
                        <a:pt x="37" y="280"/>
                        <a:pt x="37" y="280"/>
                      </a:cubicBezTo>
                      <a:cubicBezTo>
                        <a:pt x="41" y="280"/>
                        <a:pt x="44" y="276"/>
                        <a:pt x="44" y="272"/>
                      </a:cubicBezTo>
                      <a:cubicBezTo>
                        <a:pt x="44" y="7"/>
                        <a:pt x="44" y="7"/>
                        <a:pt x="44" y="7"/>
                      </a:cubicBezTo>
                      <a:cubicBezTo>
                        <a:pt x="44" y="3"/>
                        <a:pt x="41" y="0"/>
                        <a:pt x="37" y="0"/>
                      </a:cubicBezTo>
                      <a:cubicBezTo>
                        <a:pt x="7" y="0"/>
                        <a:pt x="7" y="0"/>
                        <a:pt x="7" y="0"/>
                      </a:cubicBezTo>
                      <a:cubicBezTo>
                        <a:pt x="3" y="0"/>
                        <a:pt x="0" y="3"/>
                        <a:pt x="0" y="7"/>
                      </a:cubicBezTo>
                      <a:cubicBezTo>
                        <a:pt x="0" y="272"/>
                        <a:pt x="0" y="272"/>
                        <a:pt x="0" y="272"/>
                      </a:cubicBezTo>
                      <a:cubicBezTo>
                        <a:pt x="0" y="276"/>
                        <a:pt x="3" y="280"/>
                        <a:pt x="7"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33" name="Freeform 38">
                  <a:extLst>
                    <a:ext uri="{FF2B5EF4-FFF2-40B4-BE49-F238E27FC236}">
                      <a16:creationId xmlns:a16="http://schemas.microsoft.com/office/drawing/2014/main" id="{34B19412-DDE9-C6AD-C4CD-CCBA03ECAE9C}"/>
                    </a:ext>
                  </a:extLst>
                </p:cNvPr>
                <p:cNvSpPr>
                  <a:spLocks/>
                </p:cNvSpPr>
                <p:nvPr/>
              </p:nvSpPr>
              <p:spPr bwMode="auto">
                <a:xfrm>
                  <a:off x="9012238" y="4708525"/>
                  <a:ext cx="38100" cy="238125"/>
                </a:xfrm>
                <a:custGeom>
                  <a:avLst/>
                  <a:gdLst>
                    <a:gd name="T0" fmla="*/ 7 w 44"/>
                    <a:gd name="T1" fmla="*/ 280 h 280"/>
                    <a:gd name="T2" fmla="*/ 36 w 44"/>
                    <a:gd name="T3" fmla="*/ 280 h 280"/>
                    <a:gd name="T4" fmla="*/ 44 w 44"/>
                    <a:gd name="T5" fmla="*/ 272 h 280"/>
                    <a:gd name="T6" fmla="*/ 44 w 44"/>
                    <a:gd name="T7" fmla="*/ 7 h 280"/>
                    <a:gd name="T8" fmla="*/ 36 w 44"/>
                    <a:gd name="T9" fmla="*/ 0 h 280"/>
                    <a:gd name="T10" fmla="*/ 7 w 44"/>
                    <a:gd name="T11" fmla="*/ 0 h 280"/>
                    <a:gd name="T12" fmla="*/ 0 w 44"/>
                    <a:gd name="T13" fmla="*/ 7 h 280"/>
                    <a:gd name="T14" fmla="*/ 0 w 44"/>
                    <a:gd name="T15" fmla="*/ 272 h 280"/>
                    <a:gd name="T16" fmla="*/ 7 w 44"/>
                    <a:gd name="T17"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80">
                      <a:moveTo>
                        <a:pt x="7" y="280"/>
                      </a:moveTo>
                      <a:cubicBezTo>
                        <a:pt x="36" y="280"/>
                        <a:pt x="36" y="280"/>
                        <a:pt x="36" y="280"/>
                      </a:cubicBezTo>
                      <a:cubicBezTo>
                        <a:pt x="41" y="280"/>
                        <a:pt x="44" y="276"/>
                        <a:pt x="44" y="272"/>
                      </a:cubicBezTo>
                      <a:cubicBezTo>
                        <a:pt x="44" y="7"/>
                        <a:pt x="44" y="7"/>
                        <a:pt x="44" y="7"/>
                      </a:cubicBezTo>
                      <a:cubicBezTo>
                        <a:pt x="44" y="3"/>
                        <a:pt x="41" y="0"/>
                        <a:pt x="36" y="0"/>
                      </a:cubicBezTo>
                      <a:cubicBezTo>
                        <a:pt x="7" y="0"/>
                        <a:pt x="7" y="0"/>
                        <a:pt x="7" y="0"/>
                      </a:cubicBezTo>
                      <a:cubicBezTo>
                        <a:pt x="3" y="0"/>
                        <a:pt x="0" y="3"/>
                        <a:pt x="0" y="7"/>
                      </a:cubicBezTo>
                      <a:cubicBezTo>
                        <a:pt x="0" y="272"/>
                        <a:pt x="0" y="272"/>
                        <a:pt x="0" y="272"/>
                      </a:cubicBezTo>
                      <a:cubicBezTo>
                        <a:pt x="0" y="276"/>
                        <a:pt x="3" y="280"/>
                        <a:pt x="7"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34" name="Freeform 39">
                  <a:extLst>
                    <a:ext uri="{FF2B5EF4-FFF2-40B4-BE49-F238E27FC236}">
                      <a16:creationId xmlns:a16="http://schemas.microsoft.com/office/drawing/2014/main" id="{FB6253E0-237A-1173-F10F-844198C4684F}"/>
                    </a:ext>
                  </a:extLst>
                </p:cNvPr>
                <p:cNvSpPr>
                  <a:spLocks/>
                </p:cNvSpPr>
                <p:nvPr/>
              </p:nvSpPr>
              <p:spPr bwMode="auto">
                <a:xfrm>
                  <a:off x="9083675" y="4708525"/>
                  <a:ext cx="38100" cy="238125"/>
                </a:xfrm>
                <a:custGeom>
                  <a:avLst/>
                  <a:gdLst>
                    <a:gd name="T0" fmla="*/ 7 w 44"/>
                    <a:gd name="T1" fmla="*/ 280 h 280"/>
                    <a:gd name="T2" fmla="*/ 36 w 44"/>
                    <a:gd name="T3" fmla="*/ 280 h 280"/>
                    <a:gd name="T4" fmla="*/ 44 w 44"/>
                    <a:gd name="T5" fmla="*/ 272 h 280"/>
                    <a:gd name="T6" fmla="*/ 44 w 44"/>
                    <a:gd name="T7" fmla="*/ 7 h 280"/>
                    <a:gd name="T8" fmla="*/ 36 w 44"/>
                    <a:gd name="T9" fmla="*/ 0 h 280"/>
                    <a:gd name="T10" fmla="*/ 7 w 44"/>
                    <a:gd name="T11" fmla="*/ 0 h 280"/>
                    <a:gd name="T12" fmla="*/ 0 w 44"/>
                    <a:gd name="T13" fmla="*/ 7 h 280"/>
                    <a:gd name="T14" fmla="*/ 0 w 44"/>
                    <a:gd name="T15" fmla="*/ 272 h 280"/>
                    <a:gd name="T16" fmla="*/ 7 w 44"/>
                    <a:gd name="T17"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80">
                      <a:moveTo>
                        <a:pt x="7" y="280"/>
                      </a:moveTo>
                      <a:cubicBezTo>
                        <a:pt x="36" y="280"/>
                        <a:pt x="36" y="280"/>
                        <a:pt x="36" y="280"/>
                      </a:cubicBezTo>
                      <a:cubicBezTo>
                        <a:pt x="41" y="280"/>
                        <a:pt x="44" y="276"/>
                        <a:pt x="44" y="272"/>
                      </a:cubicBezTo>
                      <a:cubicBezTo>
                        <a:pt x="44" y="7"/>
                        <a:pt x="44" y="7"/>
                        <a:pt x="44" y="7"/>
                      </a:cubicBezTo>
                      <a:cubicBezTo>
                        <a:pt x="44" y="3"/>
                        <a:pt x="41" y="0"/>
                        <a:pt x="36" y="0"/>
                      </a:cubicBezTo>
                      <a:cubicBezTo>
                        <a:pt x="7" y="0"/>
                        <a:pt x="7" y="0"/>
                        <a:pt x="7" y="0"/>
                      </a:cubicBezTo>
                      <a:cubicBezTo>
                        <a:pt x="3" y="0"/>
                        <a:pt x="0" y="3"/>
                        <a:pt x="0" y="7"/>
                      </a:cubicBezTo>
                      <a:cubicBezTo>
                        <a:pt x="0" y="272"/>
                        <a:pt x="0" y="272"/>
                        <a:pt x="0" y="272"/>
                      </a:cubicBezTo>
                      <a:cubicBezTo>
                        <a:pt x="0" y="276"/>
                        <a:pt x="3" y="280"/>
                        <a:pt x="7"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35" name="Freeform 40">
                  <a:extLst>
                    <a:ext uri="{FF2B5EF4-FFF2-40B4-BE49-F238E27FC236}">
                      <a16:creationId xmlns:a16="http://schemas.microsoft.com/office/drawing/2014/main" id="{04500FF0-437A-C1ED-4933-0662D85AD8F7}"/>
                    </a:ext>
                  </a:extLst>
                </p:cNvPr>
                <p:cNvSpPr>
                  <a:spLocks/>
                </p:cNvSpPr>
                <p:nvPr/>
              </p:nvSpPr>
              <p:spPr bwMode="auto">
                <a:xfrm>
                  <a:off x="9155113" y="4708525"/>
                  <a:ext cx="36513" cy="238125"/>
                </a:xfrm>
                <a:custGeom>
                  <a:avLst/>
                  <a:gdLst>
                    <a:gd name="T0" fmla="*/ 7 w 44"/>
                    <a:gd name="T1" fmla="*/ 280 h 280"/>
                    <a:gd name="T2" fmla="*/ 36 w 44"/>
                    <a:gd name="T3" fmla="*/ 280 h 280"/>
                    <a:gd name="T4" fmla="*/ 44 w 44"/>
                    <a:gd name="T5" fmla="*/ 272 h 280"/>
                    <a:gd name="T6" fmla="*/ 44 w 44"/>
                    <a:gd name="T7" fmla="*/ 7 h 280"/>
                    <a:gd name="T8" fmla="*/ 36 w 44"/>
                    <a:gd name="T9" fmla="*/ 0 h 280"/>
                    <a:gd name="T10" fmla="*/ 7 w 44"/>
                    <a:gd name="T11" fmla="*/ 0 h 280"/>
                    <a:gd name="T12" fmla="*/ 0 w 44"/>
                    <a:gd name="T13" fmla="*/ 7 h 280"/>
                    <a:gd name="T14" fmla="*/ 0 w 44"/>
                    <a:gd name="T15" fmla="*/ 272 h 280"/>
                    <a:gd name="T16" fmla="*/ 7 w 44"/>
                    <a:gd name="T17"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80">
                      <a:moveTo>
                        <a:pt x="7" y="280"/>
                      </a:moveTo>
                      <a:cubicBezTo>
                        <a:pt x="36" y="280"/>
                        <a:pt x="36" y="280"/>
                        <a:pt x="36" y="280"/>
                      </a:cubicBezTo>
                      <a:cubicBezTo>
                        <a:pt x="41" y="280"/>
                        <a:pt x="44" y="276"/>
                        <a:pt x="44" y="272"/>
                      </a:cubicBezTo>
                      <a:cubicBezTo>
                        <a:pt x="44" y="7"/>
                        <a:pt x="44" y="7"/>
                        <a:pt x="44" y="7"/>
                      </a:cubicBezTo>
                      <a:cubicBezTo>
                        <a:pt x="44" y="3"/>
                        <a:pt x="41" y="0"/>
                        <a:pt x="36" y="0"/>
                      </a:cubicBezTo>
                      <a:cubicBezTo>
                        <a:pt x="7" y="0"/>
                        <a:pt x="7" y="0"/>
                        <a:pt x="7" y="0"/>
                      </a:cubicBezTo>
                      <a:cubicBezTo>
                        <a:pt x="3" y="0"/>
                        <a:pt x="0" y="3"/>
                        <a:pt x="0" y="7"/>
                      </a:cubicBezTo>
                      <a:cubicBezTo>
                        <a:pt x="0" y="272"/>
                        <a:pt x="0" y="272"/>
                        <a:pt x="0" y="272"/>
                      </a:cubicBezTo>
                      <a:cubicBezTo>
                        <a:pt x="0" y="276"/>
                        <a:pt x="3" y="280"/>
                        <a:pt x="7"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grpSp>
          <p:grpSp>
            <p:nvGrpSpPr>
              <p:cNvPr id="43" name="Group 438">
                <a:extLst>
                  <a:ext uri="{FF2B5EF4-FFF2-40B4-BE49-F238E27FC236}">
                    <a16:creationId xmlns:a16="http://schemas.microsoft.com/office/drawing/2014/main" id="{AB719F15-15ED-58EE-1355-F0C035CE7E11}"/>
                  </a:ext>
                </a:extLst>
              </p:cNvPr>
              <p:cNvGrpSpPr/>
              <p:nvPr/>
            </p:nvGrpSpPr>
            <p:grpSpPr>
              <a:xfrm>
                <a:off x="3926141" y="3754415"/>
                <a:ext cx="2000482" cy="178167"/>
                <a:chOff x="5746153" y="2500461"/>
                <a:chExt cx="1613261" cy="140462"/>
              </a:xfrm>
              <a:solidFill>
                <a:srgbClr val="C0C0C0"/>
              </a:solidFill>
            </p:grpSpPr>
            <p:sp>
              <p:nvSpPr>
                <p:cNvPr id="68" name="Freeform 28">
                  <a:extLst>
                    <a:ext uri="{FF2B5EF4-FFF2-40B4-BE49-F238E27FC236}">
                      <a16:creationId xmlns:a16="http://schemas.microsoft.com/office/drawing/2014/main" id="{21E9F3E2-0622-5CE0-C244-89E311095ADC}"/>
                    </a:ext>
                  </a:extLst>
                </p:cNvPr>
                <p:cNvSpPr>
                  <a:spLocks/>
                </p:cNvSpPr>
                <p:nvPr/>
              </p:nvSpPr>
              <p:spPr bwMode="auto">
                <a:xfrm>
                  <a:off x="5746153" y="2500461"/>
                  <a:ext cx="1613261" cy="140462"/>
                </a:xfrm>
                <a:custGeom>
                  <a:avLst/>
                  <a:gdLst>
                    <a:gd name="T0" fmla="*/ 4923 w 4957"/>
                    <a:gd name="T1" fmla="*/ 119 h 432"/>
                    <a:gd name="T2" fmla="*/ 4818 w 4957"/>
                    <a:gd name="T3" fmla="*/ 119 h 432"/>
                    <a:gd name="T4" fmla="*/ 4818 w 4957"/>
                    <a:gd name="T5" fmla="*/ 84 h 432"/>
                    <a:gd name="T6" fmla="*/ 4734 w 4957"/>
                    <a:gd name="T7" fmla="*/ 0 h 432"/>
                    <a:gd name="T8" fmla="*/ 215 w 4957"/>
                    <a:gd name="T9" fmla="*/ 0 h 432"/>
                    <a:gd name="T10" fmla="*/ 130 w 4957"/>
                    <a:gd name="T11" fmla="*/ 84 h 432"/>
                    <a:gd name="T12" fmla="*/ 130 w 4957"/>
                    <a:gd name="T13" fmla="*/ 119 h 432"/>
                    <a:gd name="T14" fmla="*/ 34 w 4957"/>
                    <a:gd name="T15" fmla="*/ 119 h 432"/>
                    <a:gd name="T16" fmla="*/ 0 w 4957"/>
                    <a:gd name="T17" fmla="*/ 153 h 432"/>
                    <a:gd name="T18" fmla="*/ 0 w 4957"/>
                    <a:gd name="T19" fmla="*/ 279 h 432"/>
                    <a:gd name="T20" fmla="*/ 34 w 4957"/>
                    <a:gd name="T21" fmla="*/ 313 h 432"/>
                    <a:gd name="T22" fmla="*/ 130 w 4957"/>
                    <a:gd name="T23" fmla="*/ 313 h 432"/>
                    <a:gd name="T24" fmla="*/ 130 w 4957"/>
                    <a:gd name="T25" fmla="*/ 348 h 432"/>
                    <a:gd name="T26" fmla="*/ 215 w 4957"/>
                    <a:gd name="T27" fmla="*/ 432 h 432"/>
                    <a:gd name="T28" fmla="*/ 4734 w 4957"/>
                    <a:gd name="T29" fmla="*/ 432 h 432"/>
                    <a:gd name="T30" fmla="*/ 4818 w 4957"/>
                    <a:gd name="T31" fmla="*/ 348 h 432"/>
                    <a:gd name="T32" fmla="*/ 4818 w 4957"/>
                    <a:gd name="T33" fmla="*/ 313 h 432"/>
                    <a:gd name="T34" fmla="*/ 4923 w 4957"/>
                    <a:gd name="T35" fmla="*/ 313 h 432"/>
                    <a:gd name="T36" fmla="*/ 4957 w 4957"/>
                    <a:gd name="T37" fmla="*/ 279 h 432"/>
                    <a:gd name="T38" fmla="*/ 4957 w 4957"/>
                    <a:gd name="T39" fmla="*/ 153 h 432"/>
                    <a:gd name="T40" fmla="*/ 4923 w 4957"/>
                    <a:gd name="T41" fmla="*/ 119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57" h="432">
                      <a:moveTo>
                        <a:pt x="4923" y="119"/>
                      </a:moveTo>
                      <a:cubicBezTo>
                        <a:pt x="4818" y="119"/>
                        <a:pt x="4818" y="119"/>
                        <a:pt x="4818" y="119"/>
                      </a:cubicBezTo>
                      <a:cubicBezTo>
                        <a:pt x="4818" y="84"/>
                        <a:pt x="4818" y="84"/>
                        <a:pt x="4818" y="84"/>
                      </a:cubicBezTo>
                      <a:cubicBezTo>
                        <a:pt x="4818" y="37"/>
                        <a:pt x="4781" y="0"/>
                        <a:pt x="4734" y="0"/>
                      </a:cubicBezTo>
                      <a:cubicBezTo>
                        <a:pt x="215" y="0"/>
                        <a:pt x="215" y="0"/>
                        <a:pt x="215" y="0"/>
                      </a:cubicBezTo>
                      <a:cubicBezTo>
                        <a:pt x="168" y="0"/>
                        <a:pt x="130" y="37"/>
                        <a:pt x="130" y="84"/>
                      </a:cubicBezTo>
                      <a:cubicBezTo>
                        <a:pt x="130" y="119"/>
                        <a:pt x="130" y="119"/>
                        <a:pt x="130" y="119"/>
                      </a:cubicBezTo>
                      <a:cubicBezTo>
                        <a:pt x="34" y="119"/>
                        <a:pt x="34" y="119"/>
                        <a:pt x="34" y="119"/>
                      </a:cubicBezTo>
                      <a:cubicBezTo>
                        <a:pt x="15" y="119"/>
                        <a:pt x="0" y="134"/>
                        <a:pt x="0" y="153"/>
                      </a:cubicBezTo>
                      <a:cubicBezTo>
                        <a:pt x="0" y="279"/>
                        <a:pt x="0" y="279"/>
                        <a:pt x="0" y="279"/>
                      </a:cubicBezTo>
                      <a:cubicBezTo>
                        <a:pt x="0" y="298"/>
                        <a:pt x="15" y="313"/>
                        <a:pt x="34" y="313"/>
                      </a:cubicBezTo>
                      <a:cubicBezTo>
                        <a:pt x="130" y="313"/>
                        <a:pt x="130" y="313"/>
                        <a:pt x="130" y="313"/>
                      </a:cubicBezTo>
                      <a:cubicBezTo>
                        <a:pt x="130" y="348"/>
                        <a:pt x="130" y="348"/>
                        <a:pt x="130" y="348"/>
                      </a:cubicBezTo>
                      <a:cubicBezTo>
                        <a:pt x="130" y="395"/>
                        <a:pt x="168" y="432"/>
                        <a:pt x="215" y="432"/>
                      </a:cubicBezTo>
                      <a:cubicBezTo>
                        <a:pt x="4734" y="432"/>
                        <a:pt x="4734" y="432"/>
                        <a:pt x="4734" y="432"/>
                      </a:cubicBezTo>
                      <a:cubicBezTo>
                        <a:pt x="4781" y="432"/>
                        <a:pt x="4818" y="395"/>
                        <a:pt x="4818" y="348"/>
                      </a:cubicBezTo>
                      <a:cubicBezTo>
                        <a:pt x="4818" y="313"/>
                        <a:pt x="4818" y="313"/>
                        <a:pt x="4818" y="313"/>
                      </a:cubicBezTo>
                      <a:cubicBezTo>
                        <a:pt x="4923" y="313"/>
                        <a:pt x="4923" y="313"/>
                        <a:pt x="4923" y="313"/>
                      </a:cubicBezTo>
                      <a:cubicBezTo>
                        <a:pt x="4942" y="313"/>
                        <a:pt x="4957" y="298"/>
                        <a:pt x="4957" y="279"/>
                      </a:cubicBezTo>
                      <a:cubicBezTo>
                        <a:pt x="4957" y="153"/>
                        <a:pt x="4957" y="153"/>
                        <a:pt x="4957" y="153"/>
                      </a:cubicBezTo>
                      <a:cubicBezTo>
                        <a:pt x="4957" y="134"/>
                        <a:pt x="4942" y="119"/>
                        <a:pt x="4923" y="119"/>
                      </a:cubicBez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69" name="Oval 40">
                  <a:extLst>
                    <a:ext uri="{FF2B5EF4-FFF2-40B4-BE49-F238E27FC236}">
                      <a16:creationId xmlns:a16="http://schemas.microsoft.com/office/drawing/2014/main" id="{F361B007-F179-A211-F44C-CA7E48607E4F}"/>
                    </a:ext>
                  </a:extLst>
                </p:cNvPr>
                <p:cNvSpPr>
                  <a:spLocks noChangeArrowheads="1"/>
                </p:cNvSpPr>
                <p:nvPr/>
              </p:nvSpPr>
              <p:spPr bwMode="auto">
                <a:xfrm>
                  <a:off x="5825494"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70" name="Oval 41">
                  <a:extLst>
                    <a:ext uri="{FF2B5EF4-FFF2-40B4-BE49-F238E27FC236}">
                      <a16:creationId xmlns:a16="http://schemas.microsoft.com/office/drawing/2014/main" id="{9C314BCD-033B-831C-FAA7-29E5722649C5}"/>
                    </a:ext>
                  </a:extLst>
                </p:cNvPr>
                <p:cNvSpPr>
                  <a:spLocks noChangeArrowheads="1"/>
                </p:cNvSpPr>
                <p:nvPr/>
              </p:nvSpPr>
              <p:spPr bwMode="auto">
                <a:xfrm>
                  <a:off x="5878388"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71" name="Oval 42">
                  <a:extLst>
                    <a:ext uri="{FF2B5EF4-FFF2-40B4-BE49-F238E27FC236}">
                      <a16:creationId xmlns:a16="http://schemas.microsoft.com/office/drawing/2014/main" id="{E70B788E-F2F0-8173-9AA6-6CFFA2C33067}"/>
                    </a:ext>
                  </a:extLst>
                </p:cNvPr>
                <p:cNvSpPr>
                  <a:spLocks noChangeArrowheads="1"/>
                </p:cNvSpPr>
                <p:nvPr/>
              </p:nvSpPr>
              <p:spPr bwMode="auto">
                <a:xfrm>
                  <a:off x="5930987"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72" name="Oval 43">
                  <a:extLst>
                    <a:ext uri="{FF2B5EF4-FFF2-40B4-BE49-F238E27FC236}">
                      <a16:creationId xmlns:a16="http://schemas.microsoft.com/office/drawing/2014/main" id="{FC8BBD39-AA88-4A00-1820-3E36B829A8FE}"/>
                    </a:ext>
                  </a:extLst>
                </p:cNvPr>
                <p:cNvSpPr>
                  <a:spLocks noChangeArrowheads="1"/>
                </p:cNvSpPr>
                <p:nvPr/>
              </p:nvSpPr>
              <p:spPr bwMode="auto">
                <a:xfrm>
                  <a:off x="5983881" y="2528964"/>
                  <a:ext cx="36438"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73" name="Oval 44">
                  <a:extLst>
                    <a:ext uri="{FF2B5EF4-FFF2-40B4-BE49-F238E27FC236}">
                      <a16:creationId xmlns:a16="http://schemas.microsoft.com/office/drawing/2014/main" id="{06C92A69-A7D6-37A5-4005-943D2DC16EB1}"/>
                    </a:ext>
                  </a:extLst>
                </p:cNvPr>
                <p:cNvSpPr>
                  <a:spLocks noChangeArrowheads="1"/>
                </p:cNvSpPr>
                <p:nvPr/>
              </p:nvSpPr>
              <p:spPr bwMode="auto">
                <a:xfrm>
                  <a:off x="6036775"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74" name="Oval 45">
                  <a:extLst>
                    <a:ext uri="{FF2B5EF4-FFF2-40B4-BE49-F238E27FC236}">
                      <a16:creationId xmlns:a16="http://schemas.microsoft.com/office/drawing/2014/main" id="{AE4E99C5-01DC-82E0-9394-2D62D3C39F19}"/>
                    </a:ext>
                  </a:extLst>
                </p:cNvPr>
                <p:cNvSpPr>
                  <a:spLocks noChangeArrowheads="1"/>
                </p:cNvSpPr>
                <p:nvPr/>
              </p:nvSpPr>
              <p:spPr bwMode="auto">
                <a:xfrm>
                  <a:off x="6089375"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75" name="Oval 46">
                  <a:extLst>
                    <a:ext uri="{FF2B5EF4-FFF2-40B4-BE49-F238E27FC236}">
                      <a16:creationId xmlns:a16="http://schemas.microsoft.com/office/drawing/2014/main" id="{08017843-93ED-0D8F-1626-FF8F97B5DD5C}"/>
                    </a:ext>
                  </a:extLst>
                </p:cNvPr>
                <p:cNvSpPr>
                  <a:spLocks noChangeArrowheads="1"/>
                </p:cNvSpPr>
                <p:nvPr/>
              </p:nvSpPr>
              <p:spPr bwMode="auto">
                <a:xfrm>
                  <a:off x="6142269"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76" name="Oval 47">
                  <a:extLst>
                    <a:ext uri="{FF2B5EF4-FFF2-40B4-BE49-F238E27FC236}">
                      <a16:creationId xmlns:a16="http://schemas.microsoft.com/office/drawing/2014/main" id="{BF8EB7DB-73A5-450D-8004-391C7AB8F1DB}"/>
                    </a:ext>
                  </a:extLst>
                </p:cNvPr>
                <p:cNvSpPr>
                  <a:spLocks noChangeArrowheads="1"/>
                </p:cNvSpPr>
                <p:nvPr/>
              </p:nvSpPr>
              <p:spPr bwMode="auto">
                <a:xfrm>
                  <a:off x="6194869"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77" name="Oval 48">
                  <a:extLst>
                    <a:ext uri="{FF2B5EF4-FFF2-40B4-BE49-F238E27FC236}">
                      <a16:creationId xmlns:a16="http://schemas.microsoft.com/office/drawing/2014/main" id="{F86BC9FB-0B30-4361-303B-3BDBF46624CB}"/>
                    </a:ext>
                  </a:extLst>
                </p:cNvPr>
                <p:cNvSpPr>
                  <a:spLocks noChangeArrowheads="1"/>
                </p:cNvSpPr>
                <p:nvPr/>
              </p:nvSpPr>
              <p:spPr bwMode="auto">
                <a:xfrm>
                  <a:off x="6247763"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78" name="Oval 49">
                  <a:extLst>
                    <a:ext uri="{FF2B5EF4-FFF2-40B4-BE49-F238E27FC236}">
                      <a16:creationId xmlns:a16="http://schemas.microsoft.com/office/drawing/2014/main" id="{DDFBEBF5-5EEB-3B4B-0296-FF4D83106868}"/>
                    </a:ext>
                  </a:extLst>
                </p:cNvPr>
                <p:cNvSpPr>
                  <a:spLocks noChangeArrowheads="1"/>
                </p:cNvSpPr>
                <p:nvPr/>
              </p:nvSpPr>
              <p:spPr bwMode="auto">
                <a:xfrm>
                  <a:off x="6300363"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79" name="Oval 50">
                  <a:extLst>
                    <a:ext uri="{FF2B5EF4-FFF2-40B4-BE49-F238E27FC236}">
                      <a16:creationId xmlns:a16="http://schemas.microsoft.com/office/drawing/2014/main" id="{CAD97AE7-5DB4-FA23-0D65-A16188A27F92}"/>
                    </a:ext>
                  </a:extLst>
                </p:cNvPr>
                <p:cNvSpPr>
                  <a:spLocks noChangeArrowheads="1"/>
                </p:cNvSpPr>
                <p:nvPr/>
              </p:nvSpPr>
              <p:spPr bwMode="auto">
                <a:xfrm>
                  <a:off x="6353256" y="2528964"/>
                  <a:ext cx="35850"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80" name="Oval 51">
                  <a:extLst>
                    <a:ext uri="{FF2B5EF4-FFF2-40B4-BE49-F238E27FC236}">
                      <a16:creationId xmlns:a16="http://schemas.microsoft.com/office/drawing/2014/main" id="{CB131A13-7A8B-F97A-0B6B-315293C6F4DB}"/>
                    </a:ext>
                  </a:extLst>
                </p:cNvPr>
                <p:cNvSpPr>
                  <a:spLocks noChangeArrowheads="1"/>
                </p:cNvSpPr>
                <p:nvPr/>
              </p:nvSpPr>
              <p:spPr bwMode="auto">
                <a:xfrm>
                  <a:off x="6405856"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81" name="Oval 52">
                  <a:extLst>
                    <a:ext uri="{FF2B5EF4-FFF2-40B4-BE49-F238E27FC236}">
                      <a16:creationId xmlns:a16="http://schemas.microsoft.com/office/drawing/2014/main" id="{F0732ED0-9E55-9042-D56E-BD1950852137}"/>
                    </a:ext>
                  </a:extLst>
                </p:cNvPr>
                <p:cNvSpPr>
                  <a:spLocks noChangeArrowheads="1"/>
                </p:cNvSpPr>
                <p:nvPr/>
              </p:nvSpPr>
              <p:spPr bwMode="auto">
                <a:xfrm>
                  <a:off x="6458456"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82" name="Oval 53">
                  <a:extLst>
                    <a:ext uri="{FF2B5EF4-FFF2-40B4-BE49-F238E27FC236}">
                      <a16:creationId xmlns:a16="http://schemas.microsoft.com/office/drawing/2014/main" id="{2CED74C5-90EF-A4AE-116D-B04F8B477FF0}"/>
                    </a:ext>
                  </a:extLst>
                </p:cNvPr>
                <p:cNvSpPr>
                  <a:spLocks noChangeArrowheads="1"/>
                </p:cNvSpPr>
                <p:nvPr/>
              </p:nvSpPr>
              <p:spPr bwMode="auto">
                <a:xfrm>
                  <a:off x="6511350" y="2528964"/>
                  <a:ext cx="36438"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83" name="Oval 54">
                  <a:extLst>
                    <a:ext uri="{FF2B5EF4-FFF2-40B4-BE49-F238E27FC236}">
                      <a16:creationId xmlns:a16="http://schemas.microsoft.com/office/drawing/2014/main" id="{6F4D3A4B-8098-544A-D445-0166C90B2AB9}"/>
                    </a:ext>
                  </a:extLst>
                </p:cNvPr>
                <p:cNvSpPr>
                  <a:spLocks noChangeArrowheads="1"/>
                </p:cNvSpPr>
                <p:nvPr/>
              </p:nvSpPr>
              <p:spPr bwMode="auto">
                <a:xfrm>
                  <a:off x="6564244"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84" name="Oval 55">
                  <a:extLst>
                    <a:ext uri="{FF2B5EF4-FFF2-40B4-BE49-F238E27FC236}">
                      <a16:creationId xmlns:a16="http://schemas.microsoft.com/office/drawing/2014/main" id="{5984DE30-13CC-607D-782B-84CE87649F7A}"/>
                    </a:ext>
                  </a:extLst>
                </p:cNvPr>
                <p:cNvSpPr>
                  <a:spLocks noChangeArrowheads="1"/>
                </p:cNvSpPr>
                <p:nvPr/>
              </p:nvSpPr>
              <p:spPr bwMode="auto">
                <a:xfrm>
                  <a:off x="6617138"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85" name="Oval 56">
                  <a:extLst>
                    <a:ext uri="{FF2B5EF4-FFF2-40B4-BE49-F238E27FC236}">
                      <a16:creationId xmlns:a16="http://schemas.microsoft.com/office/drawing/2014/main" id="{89177C3C-5977-E2BB-0C94-37758D9BFEE1}"/>
                    </a:ext>
                  </a:extLst>
                </p:cNvPr>
                <p:cNvSpPr>
                  <a:spLocks noChangeArrowheads="1"/>
                </p:cNvSpPr>
                <p:nvPr/>
              </p:nvSpPr>
              <p:spPr bwMode="auto">
                <a:xfrm>
                  <a:off x="6669738"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86" name="Oval 57">
                  <a:extLst>
                    <a:ext uri="{FF2B5EF4-FFF2-40B4-BE49-F238E27FC236}">
                      <a16:creationId xmlns:a16="http://schemas.microsoft.com/office/drawing/2014/main" id="{334C8123-EECF-D2BB-70ED-6B0E9ED46466}"/>
                    </a:ext>
                  </a:extLst>
                </p:cNvPr>
                <p:cNvSpPr>
                  <a:spLocks noChangeArrowheads="1"/>
                </p:cNvSpPr>
                <p:nvPr/>
              </p:nvSpPr>
              <p:spPr bwMode="auto">
                <a:xfrm>
                  <a:off x="6722631"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87" name="Oval 58">
                  <a:extLst>
                    <a:ext uri="{FF2B5EF4-FFF2-40B4-BE49-F238E27FC236}">
                      <a16:creationId xmlns:a16="http://schemas.microsoft.com/office/drawing/2014/main" id="{0B68CC5F-07D6-C19D-BB78-1D9B2693A8FF}"/>
                    </a:ext>
                  </a:extLst>
                </p:cNvPr>
                <p:cNvSpPr>
                  <a:spLocks noChangeArrowheads="1"/>
                </p:cNvSpPr>
                <p:nvPr/>
              </p:nvSpPr>
              <p:spPr bwMode="auto">
                <a:xfrm>
                  <a:off x="6775231"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88" name="Oval 59">
                  <a:extLst>
                    <a:ext uri="{FF2B5EF4-FFF2-40B4-BE49-F238E27FC236}">
                      <a16:creationId xmlns:a16="http://schemas.microsoft.com/office/drawing/2014/main" id="{6CF38F90-B549-B137-64BA-562CDF78888E}"/>
                    </a:ext>
                  </a:extLst>
                </p:cNvPr>
                <p:cNvSpPr>
                  <a:spLocks noChangeArrowheads="1"/>
                </p:cNvSpPr>
                <p:nvPr/>
              </p:nvSpPr>
              <p:spPr bwMode="auto">
                <a:xfrm>
                  <a:off x="6827831"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89" name="Oval 60">
                  <a:extLst>
                    <a:ext uri="{FF2B5EF4-FFF2-40B4-BE49-F238E27FC236}">
                      <a16:creationId xmlns:a16="http://schemas.microsoft.com/office/drawing/2014/main" id="{7C510BBF-5645-E9BF-41F0-4BD2D2031589}"/>
                    </a:ext>
                  </a:extLst>
                </p:cNvPr>
                <p:cNvSpPr>
                  <a:spLocks noChangeArrowheads="1"/>
                </p:cNvSpPr>
                <p:nvPr/>
              </p:nvSpPr>
              <p:spPr bwMode="auto">
                <a:xfrm>
                  <a:off x="6880725"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90" name="Oval 61">
                  <a:extLst>
                    <a:ext uri="{FF2B5EF4-FFF2-40B4-BE49-F238E27FC236}">
                      <a16:creationId xmlns:a16="http://schemas.microsoft.com/office/drawing/2014/main" id="{81241298-B23E-EF73-B2BF-499792C4F46F}"/>
                    </a:ext>
                  </a:extLst>
                </p:cNvPr>
                <p:cNvSpPr>
                  <a:spLocks noChangeArrowheads="1"/>
                </p:cNvSpPr>
                <p:nvPr/>
              </p:nvSpPr>
              <p:spPr bwMode="auto">
                <a:xfrm>
                  <a:off x="6933325"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91" name="Oval 62">
                  <a:extLst>
                    <a:ext uri="{FF2B5EF4-FFF2-40B4-BE49-F238E27FC236}">
                      <a16:creationId xmlns:a16="http://schemas.microsoft.com/office/drawing/2014/main" id="{292A2FEB-2F78-C3C4-8EEE-C003A153BD93}"/>
                    </a:ext>
                  </a:extLst>
                </p:cNvPr>
                <p:cNvSpPr>
                  <a:spLocks noChangeArrowheads="1"/>
                </p:cNvSpPr>
                <p:nvPr/>
              </p:nvSpPr>
              <p:spPr bwMode="auto">
                <a:xfrm>
                  <a:off x="6986219"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92" name="Oval 63">
                  <a:extLst>
                    <a:ext uri="{FF2B5EF4-FFF2-40B4-BE49-F238E27FC236}">
                      <a16:creationId xmlns:a16="http://schemas.microsoft.com/office/drawing/2014/main" id="{F6E6DB2C-2854-AD28-5DD8-9A244E39887C}"/>
                    </a:ext>
                  </a:extLst>
                </p:cNvPr>
                <p:cNvSpPr>
                  <a:spLocks noChangeArrowheads="1"/>
                </p:cNvSpPr>
                <p:nvPr/>
              </p:nvSpPr>
              <p:spPr bwMode="auto">
                <a:xfrm>
                  <a:off x="7038819"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93" name="Oval 64">
                  <a:extLst>
                    <a:ext uri="{FF2B5EF4-FFF2-40B4-BE49-F238E27FC236}">
                      <a16:creationId xmlns:a16="http://schemas.microsoft.com/office/drawing/2014/main" id="{E5EA65DE-C981-861E-3659-5BC23F202BA0}"/>
                    </a:ext>
                  </a:extLst>
                </p:cNvPr>
                <p:cNvSpPr>
                  <a:spLocks noChangeArrowheads="1"/>
                </p:cNvSpPr>
                <p:nvPr/>
              </p:nvSpPr>
              <p:spPr bwMode="auto">
                <a:xfrm>
                  <a:off x="7091713" y="2528964"/>
                  <a:ext cx="36438"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94" name="Oval 65">
                  <a:extLst>
                    <a:ext uri="{FF2B5EF4-FFF2-40B4-BE49-F238E27FC236}">
                      <a16:creationId xmlns:a16="http://schemas.microsoft.com/office/drawing/2014/main" id="{A3CD8A7C-4CE7-FE91-B3A7-9A475D001AF6}"/>
                    </a:ext>
                  </a:extLst>
                </p:cNvPr>
                <p:cNvSpPr>
                  <a:spLocks noChangeArrowheads="1"/>
                </p:cNvSpPr>
                <p:nvPr/>
              </p:nvSpPr>
              <p:spPr bwMode="auto">
                <a:xfrm>
                  <a:off x="7144606"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95" name="Oval 66">
                  <a:extLst>
                    <a:ext uri="{FF2B5EF4-FFF2-40B4-BE49-F238E27FC236}">
                      <a16:creationId xmlns:a16="http://schemas.microsoft.com/office/drawing/2014/main" id="{C7A365AE-626B-8D18-693A-C0D1D4EEFFB1}"/>
                    </a:ext>
                  </a:extLst>
                </p:cNvPr>
                <p:cNvSpPr>
                  <a:spLocks noChangeArrowheads="1"/>
                </p:cNvSpPr>
                <p:nvPr/>
              </p:nvSpPr>
              <p:spPr bwMode="auto">
                <a:xfrm>
                  <a:off x="7197206"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96" name="Oval 67">
                  <a:extLst>
                    <a:ext uri="{FF2B5EF4-FFF2-40B4-BE49-F238E27FC236}">
                      <a16:creationId xmlns:a16="http://schemas.microsoft.com/office/drawing/2014/main" id="{DF9AD927-1E36-7875-22E1-1681A1C98DE0}"/>
                    </a:ext>
                  </a:extLst>
                </p:cNvPr>
                <p:cNvSpPr>
                  <a:spLocks noChangeArrowheads="1"/>
                </p:cNvSpPr>
                <p:nvPr/>
              </p:nvSpPr>
              <p:spPr bwMode="auto">
                <a:xfrm>
                  <a:off x="7250100" y="2528964"/>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97" name="Oval 68">
                  <a:extLst>
                    <a:ext uri="{FF2B5EF4-FFF2-40B4-BE49-F238E27FC236}">
                      <a16:creationId xmlns:a16="http://schemas.microsoft.com/office/drawing/2014/main" id="{C49897FB-756B-2EE9-6B2D-F5B73B0281D6}"/>
                    </a:ext>
                  </a:extLst>
                </p:cNvPr>
                <p:cNvSpPr>
                  <a:spLocks noChangeArrowheads="1"/>
                </p:cNvSpPr>
                <p:nvPr/>
              </p:nvSpPr>
              <p:spPr bwMode="auto">
                <a:xfrm>
                  <a:off x="5825494"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98" name="Oval 69">
                  <a:extLst>
                    <a:ext uri="{FF2B5EF4-FFF2-40B4-BE49-F238E27FC236}">
                      <a16:creationId xmlns:a16="http://schemas.microsoft.com/office/drawing/2014/main" id="{F92B9D5D-4B76-3AEE-1B0D-776442039D48}"/>
                    </a:ext>
                  </a:extLst>
                </p:cNvPr>
                <p:cNvSpPr>
                  <a:spLocks noChangeArrowheads="1"/>
                </p:cNvSpPr>
                <p:nvPr/>
              </p:nvSpPr>
              <p:spPr bwMode="auto">
                <a:xfrm>
                  <a:off x="5878388"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99" name="Oval 70">
                  <a:extLst>
                    <a:ext uri="{FF2B5EF4-FFF2-40B4-BE49-F238E27FC236}">
                      <a16:creationId xmlns:a16="http://schemas.microsoft.com/office/drawing/2014/main" id="{C44048E3-C6A2-5D37-69EC-C9C128861CF6}"/>
                    </a:ext>
                  </a:extLst>
                </p:cNvPr>
                <p:cNvSpPr>
                  <a:spLocks noChangeArrowheads="1"/>
                </p:cNvSpPr>
                <p:nvPr/>
              </p:nvSpPr>
              <p:spPr bwMode="auto">
                <a:xfrm>
                  <a:off x="5930987"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00" name="Oval 71">
                  <a:extLst>
                    <a:ext uri="{FF2B5EF4-FFF2-40B4-BE49-F238E27FC236}">
                      <a16:creationId xmlns:a16="http://schemas.microsoft.com/office/drawing/2014/main" id="{654C4A32-3445-3962-5E04-C3CB361ED1C6}"/>
                    </a:ext>
                  </a:extLst>
                </p:cNvPr>
                <p:cNvSpPr>
                  <a:spLocks noChangeArrowheads="1"/>
                </p:cNvSpPr>
                <p:nvPr/>
              </p:nvSpPr>
              <p:spPr bwMode="auto">
                <a:xfrm>
                  <a:off x="5983881" y="2578626"/>
                  <a:ext cx="36438"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01" name="Oval 72">
                  <a:extLst>
                    <a:ext uri="{FF2B5EF4-FFF2-40B4-BE49-F238E27FC236}">
                      <a16:creationId xmlns:a16="http://schemas.microsoft.com/office/drawing/2014/main" id="{22A9C4F5-C52D-53E6-3907-7AC9BA17ECCF}"/>
                    </a:ext>
                  </a:extLst>
                </p:cNvPr>
                <p:cNvSpPr>
                  <a:spLocks noChangeArrowheads="1"/>
                </p:cNvSpPr>
                <p:nvPr/>
              </p:nvSpPr>
              <p:spPr bwMode="auto">
                <a:xfrm>
                  <a:off x="6036775"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02" name="Oval 73">
                  <a:extLst>
                    <a:ext uri="{FF2B5EF4-FFF2-40B4-BE49-F238E27FC236}">
                      <a16:creationId xmlns:a16="http://schemas.microsoft.com/office/drawing/2014/main" id="{A9956219-47CC-EC3A-F3B6-7A94B4414E81}"/>
                    </a:ext>
                  </a:extLst>
                </p:cNvPr>
                <p:cNvSpPr>
                  <a:spLocks noChangeArrowheads="1"/>
                </p:cNvSpPr>
                <p:nvPr/>
              </p:nvSpPr>
              <p:spPr bwMode="auto">
                <a:xfrm>
                  <a:off x="6089375"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03" name="Oval 74">
                  <a:extLst>
                    <a:ext uri="{FF2B5EF4-FFF2-40B4-BE49-F238E27FC236}">
                      <a16:creationId xmlns:a16="http://schemas.microsoft.com/office/drawing/2014/main" id="{E7B7B2E5-2A3C-34A4-95AB-88980E2F837A}"/>
                    </a:ext>
                  </a:extLst>
                </p:cNvPr>
                <p:cNvSpPr>
                  <a:spLocks noChangeArrowheads="1"/>
                </p:cNvSpPr>
                <p:nvPr/>
              </p:nvSpPr>
              <p:spPr bwMode="auto">
                <a:xfrm>
                  <a:off x="6142269"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04" name="Oval 75">
                  <a:extLst>
                    <a:ext uri="{FF2B5EF4-FFF2-40B4-BE49-F238E27FC236}">
                      <a16:creationId xmlns:a16="http://schemas.microsoft.com/office/drawing/2014/main" id="{A0788088-8534-B947-101E-F4048580048E}"/>
                    </a:ext>
                  </a:extLst>
                </p:cNvPr>
                <p:cNvSpPr>
                  <a:spLocks noChangeArrowheads="1"/>
                </p:cNvSpPr>
                <p:nvPr/>
              </p:nvSpPr>
              <p:spPr bwMode="auto">
                <a:xfrm>
                  <a:off x="6194869"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05" name="Oval 76">
                  <a:extLst>
                    <a:ext uri="{FF2B5EF4-FFF2-40B4-BE49-F238E27FC236}">
                      <a16:creationId xmlns:a16="http://schemas.microsoft.com/office/drawing/2014/main" id="{B9AE15F9-3578-9F73-D163-89CCEE5FB3A4}"/>
                    </a:ext>
                  </a:extLst>
                </p:cNvPr>
                <p:cNvSpPr>
                  <a:spLocks noChangeArrowheads="1"/>
                </p:cNvSpPr>
                <p:nvPr/>
              </p:nvSpPr>
              <p:spPr bwMode="auto">
                <a:xfrm>
                  <a:off x="6247763"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06" name="Oval 77">
                  <a:extLst>
                    <a:ext uri="{FF2B5EF4-FFF2-40B4-BE49-F238E27FC236}">
                      <a16:creationId xmlns:a16="http://schemas.microsoft.com/office/drawing/2014/main" id="{914A9303-DB33-ED79-6939-208B37D7DC9A}"/>
                    </a:ext>
                  </a:extLst>
                </p:cNvPr>
                <p:cNvSpPr>
                  <a:spLocks noChangeArrowheads="1"/>
                </p:cNvSpPr>
                <p:nvPr/>
              </p:nvSpPr>
              <p:spPr bwMode="auto">
                <a:xfrm>
                  <a:off x="6300363"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07" name="Oval 78">
                  <a:extLst>
                    <a:ext uri="{FF2B5EF4-FFF2-40B4-BE49-F238E27FC236}">
                      <a16:creationId xmlns:a16="http://schemas.microsoft.com/office/drawing/2014/main" id="{6D4CD059-71CE-A63E-106C-67BA95C4C21F}"/>
                    </a:ext>
                  </a:extLst>
                </p:cNvPr>
                <p:cNvSpPr>
                  <a:spLocks noChangeArrowheads="1"/>
                </p:cNvSpPr>
                <p:nvPr/>
              </p:nvSpPr>
              <p:spPr bwMode="auto">
                <a:xfrm>
                  <a:off x="6353256" y="2578626"/>
                  <a:ext cx="35850"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08" name="Oval 79">
                  <a:extLst>
                    <a:ext uri="{FF2B5EF4-FFF2-40B4-BE49-F238E27FC236}">
                      <a16:creationId xmlns:a16="http://schemas.microsoft.com/office/drawing/2014/main" id="{8B63DE91-58F6-C924-CC33-3AB74AAB8504}"/>
                    </a:ext>
                  </a:extLst>
                </p:cNvPr>
                <p:cNvSpPr>
                  <a:spLocks noChangeArrowheads="1"/>
                </p:cNvSpPr>
                <p:nvPr/>
              </p:nvSpPr>
              <p:spPr bwMode="auto">
                <a:xfrm>
                  <a:off x="6405856"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09" name="Oval 80">
                  <a:extLst>
                    <a:ext uri="{FF2B5EF4-FFF2-40B4-BE49-F238E27FC236}">
                      <a16:creationId xmlns:a16="http://schemas.microsoft.com/office/drawing/2014/main" id="{8CD25B10-D49E-5717-C4A6-A845D4E76816}"/>
                    </a:ext>
                  </a:extLst>
                </p:cNvPr>
                <p:cNvSpPr>
                  <a:spLocks noChangeArrowheads="1"/>
                </p:cNvSpPr>
                <p:nvPr/>
              </p:nvSpPr>
              <p:spPr bwMode="auto">
                <a:xfrm>
                  <a:off x="6458456"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10" name="Oval 81">
                  <a:extLst>
                    <a:ext uri="{FF2B5EF4-FFF2-40B4-BE49-F238E27FC236}">
                      <a16:creationId xmlns:a16="http://schemas.microsoft.com/office/drawing/2014/main" id="{EAE6F09F-9228-837B-FD31-0F0CC1B94482}"/>
                    </a:ext>
                  </a:extLst>
                </p:cNvPr>
                <p:cNvSpPr>
                  <a:spLocks noChangeArrowheads="1"/>
                </p:cNvSpPr>
                <p:nvPr/>
              </p:nvSpPr>
              <p:spPr bwMode="auto">
                <a:xfrm>
                  <a:off x="6511350" y="2578626"/>
                  <a:ext cx="36438"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11" name="Oval 82">
                  <a:extLst>
                    <a:ext uri="{FF2B5EF4-FFF2-40B4-BE49-F238E27FC236}">
                      <a16:creationId xmlns:a16="http://schemas.microsoft.com/office/drawing/2014/main" id="{D5601BC7-086C-C6D5-36D4-02B60026F20B}"/>
                    </a:ext>
                  </a:extLst>
                </p:cNvPr>
                <p:cNvSpPr>
                  <a:spLocks noChangeArrowheads="1"/>
                </p:cNvSpPr>
                <p:nvPr/>
              </p:nvSpPr>
              <p:spPr bwMode="auto">
                <a:xfrm>
                  <a:off x="6564244"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12" name="Oval 83">
                  <a:extLst>
                    <a:ext uri="{FF2B5EF4-FFF2-40B4-BE49-F238E27FC236}">
                      <a16:creationId xmlns:a16="http://schemas.microsoft.com/office/drawing/2014/main" id="{0B5E7980-9D3B-2F38-5416-F0D2697BE944}"/>
                    </a:ext>
                  </a:extLst>
                </p:cNvPr>
                <p:cNvSpPr>
                  <a:spLocks noChangeArrowheads="1"/>
                </p:cNvSpPr>
                <p:nvPr/>
              </p:nvSpPr>
              <p:spPr bwMode="auto">
                <a:xfrm>
                  <a:off x="6617138"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13" name="Oval 84">
                  <a:extLst>
                    <a:ext uri="{FF2B5EF4-FFF2-40B4-BE49-F238E27FC236}">
                      <a16:creationId xmlns:a16="http://schemas.microsoft.com/office/drawing/2014/main" id="{81B8C7A4-CF17-A435-428F-C8EF2801E45C}"/>
                    </a:ext>
                  </a:extLst>
                </p:cNvPr>
                <p:cNvSpPr>
                  <a:spLocks noChangeArrowheads="1"/>
                </p:cNvSpPr>
                <p:nvPr/>
              </p:nvSpPr>
              <p:spPr bwMode="auto">
                <a:xfrm>
                  <a:off x="6669738"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14" name="Oval 85">
                  <a:extLst>
                    <a:ext uri="{FF2B5EF4-FFF2-40B4-BE49-F238E27FC236}">
                      <a16:creationId xmlns:a16="http://schemas.microsoft.com/office/drawing/2014/main" id="{DBE21D0B-E3CF-7F2D-CE47-77FA1D1975D7}"/>
                    </a:ext>
                  </a:extLst>
                </p:cNvPr>
                <p:cNvSpPr>
                  <a:spLocks noChangeArrowheads="1"/>
                </p:cNvSpPr>
                <p:nvPr/>
              </p:nvSpPr>
              <p:spPr bwMode="auto">
                <a:xfrm>
                  <a:off x="6722631"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15" name="Oval 86">
                  <a:extLst>
                    <a:ext uri="{FF2B5EF4-FFF2-40B4-BE49-F238E27FC236}">
                      <a16:creationId xmlns:a16="http://schemas.microsoft.com/office/drawing/2014/main" id="{39835784-7C52-AB06-B5AE-C7D274A76F2A}"/>
                    </a:ext>
                  </a:extLst>
                </p:cNvPr>
                <p:cNvSpPr>
                  <a:spLocks noChangeArrowheads="1"/>
                </p:cNvSpPr>
                <p:nvPr/>
              </p:nvSpPr>
              <p:spPr bwMode="auto">
                <a:xfrm>
                  <a:off x="6775231"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16" name="Oval 87">
                  <a:extLst>
                    <a:ext uri="{FF2B5EF4-FFF2-40B4-BE49-F238E27FC236}">
                      <a16:creationId xmlns:a16="http://schemas.microsoft.com/office/drawing/2014/main" id="{14621255-73E4-2623-69F8-F9FD6420AF1D}"/>
                    </a:ext>
                  </a:extLst>
                </p:cNvPr>
                <p:cNvSpPr>
                  <a:spLocks noChangeArrowheads="1"/>
                </p:cNvSpPr>
                <p:nvPr/>
              </p:nvSpPr>
              <p:spPr bwMode="auto">
                <a:xfrm>
                  <a:off x="6827831"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17" name="Oval 88">
                  <a:extLst>
                    <a:ext uri="{FF2B5EF4-FFF2-40B4-BE49-F238E27FC236}">
                      <a16:creationId xmlns:a16="http://schemas.microsoft.com/office/drawing/2014/main" id="{140DA2D1-A293-AD6C-AF20-574D7872544A}"/>
                    </a:ext>
                  </a:extLst>
                </p:cNvPr>
                <p:cNvSpPr>
                  <a:spLocks noChangeArrowheads="1"/>
                </p:cNvSpPr>
                <p:nvPr/>
              </p:nvSpPr>
              <p:spPr bwMode="auto">
                <a:xfrm>
                  <a:off x="6880725"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18" name="Oval 89">
                  <a:extLst>
                    <a:ext uri="{FF2B5EF4-FFF2-40B4-BE49-F238E27FC236}">
                      <a16:creationId xmlns:a16="http://schemas.microsoft.com/office/drawing/2014/main" id="{DF468F17-44C9-837F-5900-515C96468805}"/>
                    </a:ext>
                  </a:extLst>
                </p:cNvPr>
                <p:cNvSpPr>
                  <a:spLocks noChangeArrowheads="1"/>
                </p:cNvSpPr>
                <p:nvPr/>
              </p:nvSpPr>
              <p:spPr bwMode="auto">
                <a:xfrm>
                  <a:off x="6933325"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19" name="Oval 90">
                  <a:extLst>
                    <a:ext uri="{FF2B5EF4-FFF2-40B4-BE49-F238E27FC236}">
                      <a16:creationId xmlns:a16="http://schemas.microsoft.com/office/drawing/2014/main" id="{B575418A-CA12-0B02-7DE4-6584B64ACBAC}"/>
                    </a:ext>
                  </a:extLst>
                </p:cNvPr>
                <p:cNvSpPr>
                  <a:spLocks noChangeArrowheads="1"/>
                </p:cNvSpPr>
                <p:nvPr/>
              </p:nvSpPr>
              <p:spPr bwMode="auto">
                <a:xfrm>
                  <a:off x="6986219"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20" name="Oval 91">
                  <a:extLst>
                    <a:ext uri="{FF2B5EF4-FFF2-40B4-BE49-F238E27FC236}">
                      <a16:creationId xmlns:a16="http://schemas.microsoft.com/office/drawing/2014/main" id="{98E738A9-779B-3294-4C8E-542DA85D077F}"/>
                    </a:ext>
                  </a:extLst>
                </p:cNvPr>
                <p:cNvSpPr>
                  <a:spLocks noChangeArrowheads="1"/>
                </p:cNvSpPr>
                <p:nvPr/>
              </p:nvSpPr>
              <p:spPr bwMode="auto">
                <a:xfrm>
                  <a:off x="7038819"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21" name="Oval 92">
                  <a:extLst>
                    <a:ext uri="{FF2B5EF4-FFF2-40B4-BE49-F238E27FC236}">
                      <a16:creationId xmlns:a16="http://schemas.microsoft.com/office/drawing/2014/main" id="{40A6BDD8-D9D8-005C-49E8-DDC7B2703AA4}"/>
                    </a:ext>
                  </a:extLst>
                </p:cNvPr>
                <p:cNvSpPr>
                  <a:spLocks noChangeArrowheads="1"/>
                </p:cNvSpPr>
                <p:nvPr/>
              </p:nvSpPr>
              <p:spPr bwMode="auto">
                <a:xfrm>
                  <a:off x="7091713" y="2578626"/>
                  <a:ext cx="36438"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22" name="Oval 93">
                  <a:extLst>
                    <a:ext uri="{FF2B5EF4-FFF2-40B4-BE49-F238E27FC236}">
                      <a16:creationId xmlns:a16="http://schemas.microsoft.com/office/drawing/2014/main" id="{1119428C-AA75-F804-78B8-7CFF380B4109}"/>
                    </a:ext>
                  </a:extLst>
                </p:cNvPr>
                <p:cNvSpPr>
                  <a:spLocks noChangeArrowheads="1"/>
                </p:cNvSpPr>
                <p:nvPr/>
              </p:nvSpPr>
              <p:spPr bwMode="auto">
                <a:xfrm>
                  <a:off x="7144606"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23" name="Oval 94">
                  <a:extLst>
                    <a:ext uri="{FF2B5EF4-FFF2-40B4-BE49-F238E27FC236}">
                      <a16:creationId xmlns:a16="http://schemas.microsoft.com/office/drawing/2014/main" id="{7E13F56F-6AA7-30AB-2F55-628DB3CA7C46}"/>
                    </a:ext>
                  </a:extLst>
                </p:cNvPr>
                <p:cNvSpPr>
                  <a:spLocks noChangeArrowheads="1"/>
                </p:cNvSpPr>
                <p:nvPr/>
              </p:nvSpPr>
              <p:spPr bwMode="auto">
                <a:xfrm>
                  <a:off x="7197206"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24" name="Oval 95">
                  <a:extLst>
                    <a:ext uri="{FF2B5EF4-FFF2-40B4-BE49-F238E27FC236}">
                      <a16:creationId xmlns:a16="http://schemas.microsoft.com/office/drawing/2014/main" id="{47CC365B-7E07-3419-8E81-B07EFCFA7670}"/>
                    </a:ext>
                  </a:extLst>
                </p:cNvPr>
                <p:cNvSpPr>
                  <a:spLocks noChangeArrowheads="1"/>
                </p:cNvSpPr>
                <p:nvPr/>
              </p:nvSpPr>
              <p:spPr bwMode="auto">
                <a:xfrm>
                  <a:off x="7250100" y="2578626"/>
                  <a:ext cx="36144" cy="361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grpSp>
          <p:grpSp>
            <p:nvGrpSpPr>
              <p:cNvPr id="44" name="Group 496">
                <a:extLst>
                  <a:ext uri="{FF2B5EF4-FFF2-40B4-BE49-F238E27FC236}">
                    <a16:creationId xmlns:a16="http://schemas.microsoft.com/office/drawing/2014/main" id="{9F12D07C-92A2-BDD5-2EF3-A02F5A2219D2}"/>
                  </a:ext>
                </a:extLst>
              </p:cNvPr>
              <p:cNvGrpSpPr/>
              <p:nvPr/>
            </p:nvGrpSpPr>
            <p:grpSpPr>
              <a:xfrm>
                <a:off x="2491889" y="1845146"/>
                <a:ext cx="2243832" cy="394244"/>
                <a:chOff x="5746153" y="2089946"/>
                <a:chExt cx="1613261" cy="277105"/>
              </a:xfrm>
              <a:solidFill>
                <a:srgbClr val="C0C0C0"/>
              </a:solidFill>
            </p:grpSpPr>
            <p:sp>
              <p:nvSpPr>
                <p:cNvPr id="61" name="Freeform 27">
                  <a:extLst>
                    <a:ext uri="{FF2B5EF4-FFF2-40B4-BE49-F238E27FC236}">
                      <a16:creationId xmlns:a16="http://schemas.microsoft.com/office/drawing/2014/main" id="{7F60836F-C419-A692-CC82-6B92B8ACAF58}"/>
                    </a:ext>
                  </a:extLst>
                </p:cNvPr>
                <p:cNvSpPr>
                  <a:spLocks/>
                </p:cNvSpPr>
                <p:nvPr/>
              </p:nvSpPr>
              <p:spPr bwMode="auto">
                <a:xfrm>
                  <a:off x="5746153" y="2089946"/>
                  <a:ext cx="1613261" cy="277105"/>
                </a:xfrm>
                <a:custGeom>
                  <a:avLst/>
                  <a:gdLst>
                    <a:gd name="T0" fmla="*/ 4923 w 4957"/>
                    <a:gd name="T1" fmla="*/ 330 h 851"/>
                    <a:gd name="T2" fmla="*/ 4818 w 4957"/>
                    <a:gd name="T3" fmla="*/ 330 h 851"/>
                    <a:gd name="T4" fmla="*/ 4818 w 4957"/>
                    <a:gd name="T5" fmla="*/ 119 h 851"/>
                    <a:gd name="T6" fmla="*/ 4700 w 4957"/>
                    <a:gd name="T7" fmla="*/ 0 h 851"/>
                    <a:gd name="T8" fmla="*/ 248 w 4957"/>
                    <a:gd name="T9" fmla="*/ 0 h 851"/>
                    <a:gd name="T10" fmla="*/ 130 w 4957"/>
                    <a:gd name="T11" fmla="*/ 119 h 851"/>
                    <a:gd name="T12" fmla="*/ 130 w 4957"/>
                    <a:gd name="T13" fmla="*/ 330 h 851"/>
                    <a:gd name="T14" fmla="*/ 34 w 4957"/>
                    <a:gd name="T15" fmla="*/ 330 h 851"/>
                    <a:gd name="T16" fmla="*/ 0 w 4957"/>
                    <a:gd name="T17" fmla="*/ 364 h 851"/>
                    <a:gd name="T18" fmla="*/ 0 w 4957"/>
                    <a:gd name="T19" fmla="*/ 490 h 851"/>
                    <a:gd name="T20" fmla="*/ 34 w 4957"/>
                    <a:gd name="T21" fmla="*/ 524 h 851"/>
                    <a:gd name="T22" fmla="*/ 130 w 4957"/>
                    <a:gd name="T23" fmla="*/ 524 h 851"/>
                    <a:gd name="T24" fmla="*/ 130 w 4957"/>
                    <a:gd name="T25" fmla="*/ 733 h 851"/>
                    <a:gd name="T26" fmla="*/ 248 w 4957"/>
                    <a:gd name="T27" fmla="*/ 851 h 851"/>
                    <a:gd name="T28" fmla="*/ 4700 w 4957"/>
                    <a:gd name="T29" fmla="*/ 851 h 851"/>
                    <a:gd name="T30" fmla="*/ 4818 w 4957"/>
                    <a:gd name="T31" fmla="*/ 733 h 851"/>
                    <a:gd name="T32" fmla="*/ 4818 w 4957"/>
                    <a:gd name="T33" fmla="*/ 524 h 851"/>
                    <a:gd name="T34" fmla="*/ 4923 w 4957"/>
                    <a:gd name="T35" fmla="*/ 524 h 851"/>
                    <a:gd name="T36" fmla="*/ 4957 w 4957"/>
                    <a:gd name="T37" fmla="*/ 490 h 851"/>
                    <a:gd name="T38" fmla="*/ 4957 w 4957"/>
                    <a:gd name="T39" fmla="*/ 364 h 851"/>
                    <a:gd name="T40" fmla="*/ 4923 w 4957"/>
                    <a:gd name="T41" fmla="*/ 33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57" h="851">
                      <a:moveTo>
                        <a:pt x="4923" y="330"/>
                      </a:moveTo>
                      <a:cubicBezTo>
                        <a:pt x="4818" y="330"/>
                        <a:pt x="4818" y="330"/>
                        <a:pt x="4818" y="330"/>
                      </a:cubicBezTo>
                      <a:cubicBezTo>
                        <a:pt x="4818" y="119"/>
                        <a:pt x="4818" y="119"/>
                        <a:pt x="4818" y="119"/>
                      </a:cubicBezTo>
                      <a:cubicBezTo>
                        <a:pt x="4818" y="53"/>
                        <a:pt x="4765" y="0"/>
                        <a:pt x="4700" y="0"/>
                      </a:cubicBezTo>
                      <a:cubicBezTo>
                        <a:pt x="248" y="0"/>
                        <a:pt x="248" y="0"/>
                        <a:pt x="248" y="0"/>
                      </a:cubicBezTo>
                      <a:cubicBezTo>
                        <a:pt x="183" y="0"/>
                        <a:pt x="130" y="53"/>
                        <a:pt x="130" y="119"/>
                      </a:cubicBezTo>
                      <a:cubicBezTo>
                        <a:pt x="130" y="330"/>
                        <a:pt x="130" y="330"/>
                        <a:pt x="130" y="330"/>
                      </a:cubicBezTo>
                      <a:cubicBezTo>
                        <a:pt x="34" y="330"/>
                        <a:pt x="34" y="330"/>
                        <a:pt x="34" y="330"/>
                      </a:cubicBezTo>
                      <a:cubicBezTo>
                        <a:pt x="15" y="330"/>
                        <a:pt x="0" y="345"/>
                        <a:pt x="0" y="364"/>
                      </a:cubicBezTo>
                      <a:cubicBezTo>
                        <a:pt x="0" y="490"/>
                        <a:pt x="0" y="490"/>
                        <a:pt x="0" y="490"/>
                      </a:cubicBezTo>
                      <a:cubicBezTo>
                        <a:pt x="0" y="509"/>
                        <a:pt x="15" y="524"/>
                        <a:pt x="34" y="524"/>
                      </a:cubicBezTo>
                      <a:cubicBezTo>
                        <a:pt x="130" y="524"/>
                        <a:pt x="130" y="524"/>
                        <a:pt x="130" y="524"/>
                      </a:cubicBezTo>
                      <a:cubicBezTo>
                        <a:pt x="130" y="733"/>
                        <a:pt x="130" y="733"/>
                        <a:pt x="130" y="733"/>
                      </a:cubicBezTo>
                      <a:cubicBezTo>
                        <a:pt x="130" y="798"/>
                        <a:pt x="183" y="851"/>
                        <a:pt x="248" y="851"/>
                      </a:cubicBezTo>
                      <a:cubicBezTo>
                        <a:pt x="4700" y="851"/>
                        <a:pt x="4700" y="851"/>
                        <a:pt x="4700" y="851"/>
                      </a:cubicBezTo>
                      <a:cubicBezTo>
                        <a:pt x="4765" y="851"/>
                        <a:pt x="4818" y="798"/>
                        <a:pt x="4818" y="733"/>
                      </a:cubicBezTo>
                      <a:cubicBezTo>
                        <a:pt x="4818" y="524"/>
                        <a:pt x="4818" y="524"/>
                        <a:pt x="4818" y="524"/>
                      </a:cubicBezTo>
                      <a:cubicBezTo>
                        <a:pt x="4923" y="524"/>
                        <a:pt x="4923" y="524"/>
                        <a:pt x="4923" y="524"/>
                      </a:cubicBezTo>
                      <a:cubicBezTo>
                        <a:pt x="4942" y="524"/>
                        <a:pt x="4957" y="509"/>
                        <a:pt x="4957" y="490"/>
                      </a:cubicBezTo>
                      <a:cubicBezTo>
                        <a:pt x="4957" y="364"/>
                        <a:pt x="4957" y="364"/>
                        <a:pt x="4957" y="364"/>
                      </a:cubicBezTo>
                      <a:cubicBezTo>
                        <a:pt x="4957" y="345"/>
                        <a:pt x="4942" y="330"/>
                        <a:pt x="4923" y="330"/>
                      </a:cubicBez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62" name="Freeform 30">
                  <a:extLst>
                    <a:ext uri="{FF2B5EF4-FFF2-40B4-BE49-F238E27FC236}">
                      <a16:creationId xmlns:a16="http://schemas.microsoft.com/office/drawing/2014/main" id="{A9AB79E7-9D5F-E563-38C8-7F9C586B5350}"/>
                    </a:ext>
                  </a:extLst>
                </p:cNvPr>
                <p:cNvSpPr>
                  <a:spLocks/>
                </p:cNvSpPr>
                <p:nvPr/>
              </p:nvSpPr>
              <p:spPr bwMode="auto">
                <a:xfrm>
                  <a:off x="5855173" y="2134612"/>
                  <a:ext cx="454887" cy="66117"/>
                </a:xfrm>
                <a:custGeom>
                  <a:avLst/>
                  <a:gdLst>
                    <a:gd name="T0" fmla="*/ 36 w 1398"/>
                    <a:gd name="T1" fmla="*/ 203 h 203"/>
                    <a:gd name="T2" fmla="*/ 1363 w 1398"/>
                    <a:gd name="T3" fmla="*/ 203 h 203"/>
                    <a:gd name="T4" fmla="*/ 1398 w 1398"/>
                    <a:gd name="T5" fmla="*/ 167 h 203"/>
                    <a:gd name="T6" fmla="*/ 1398 w 1398"/>
                    <a:gd name="T7" fmla="*/ 36 h 203"/>
                    <a:gd name="T8" fmla="*/ 1363 w 1398"/>
                    <a:gd name="T9" fmla="*/ 0 h 203"/>
                    <a:gd name="T10" fmla="*/ 36 w 1398"/>
                    <a:gd name="T11" fmla="*/ 0 h 203"/>
                    <a:gd name="T12" fmla="*/ 0 w 1398"/>
                    <a:gd name="T13" fmla="*/ 36 h 203"/>
                    <a:gd name="T14" fmla="*/ 0 w 1398"/>
                    <a:gd name="T15" fmla="*/ 167 h 203"/>
                    <a:gd name="T16" fmla="*/ 36 w 1398"/>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8" h="203">
                      <a:moveTo>
                        <a:pt x="36" y="203"/>
                      </a:moveTo>
                      <a:cubicBezTo>
                        <a:pt x="1363" y="203"/>
                        <a:pt x="1363" y="203"/>
                        <a:pt x="1363" y="203"/>
                      </a:cubicBezTo>
                      <a:cubicBezTo>
                        <a:pt x="1382" y="203"/>
                        <a:pt x="1398" y="187"/>
                        <a:pt x="1398" y="167"/>
                      </a:cubicBezTo>
                      <a:cubicBezTo>
                        <a:pt x="1398" y="36"/>
                        <a:pt x="1398" y="36"/>
                        <a:pt x="1398" y="36"/>
                      </a:cubicBezTo>
                      <a:cubicBezTo>
                        <a:pt x="1398" y="16"/>
                        <a:pt x="1382" y="0"/>
                        <a:pt x="1363" y="0"/>
                      </a:cubicBezTo>
                      <a:cubicBezTo>
                        <a:pt x="36" y="0"/>
                        <a:pt x="36" y="0"/>
                        <a:pt x="36" y="0"/>
                      </a:cubicBezTo>
                      <a:cubicBezTo>
                        <a:pt x="16" y="0"/>
                        <a:pt x="0" y="16"/>
                        <a:pt x="0" y="36"/>
                      </a:cubicBezTo>
                      <a:cubicBezTo>
                        <a:pt x="0" y="167"/>
                        <a:pt x="0" y="167"/>
                        <a:pt x="0" y="167"/>
                      </a:cubicBezTo>
                      <a:cubicBezTo>
                        <a:pt x="0" y="187"/>
                        <a:pt x="16" y="203"/>
                        <a:pt x="36"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63" name="Freeform 31">
                  <a:extLst>
                    <a:ext uri="{FF2B5EF4-FFF2-40B4-BE49-F238E27FC236}">
                      <a16:creationId xmlns:a16="http://schemas.microsoft.com/office/drawing/2014/main" id="{10AB04C2-9115-F8F0-F4E6-01BE04431009}"/>
                    </a:ext>
                  </a:extLst>
                </p:cNvPr>
                <p:cNvSpPr>
                  <a:spLocks/>
                </p:cNvSpPr>
                <p:nvPr/>
              </p:nvSpPr>
              <p:spPr bwMode="auto">
                <a:xfrm>
                  <a:off x="5855173" y="2251566"/>
                  <a:ext cx="454887" cy="66117"/>
                </a:xfrm>
                <a:custGeom>
                  <a:avLst/>
                  <a:gdLst>
                    <a:gd name="T0" fmla="*/ 36 w 1398"/>
                    <a:gd name="T1" fmla="*/ 203 h 203"/>
                    <a:gd name="T2" fmla="*/ 1363 w 1398"/>
                    <a:gd name="T3" fmla="*/ 203 h 203"/>
                    <a:gd name="T4" fmla="*/ 1398 w 1398"/>
                    <a:gd name="T5" fmla="*/ 167 h 203"/>
                    <a:gd name="T6" fmla="*/ 1398 w 1398"/>
                    <a:gd name="T7" fmla="*/ 36 h 203"/>
                    <a:gd name="T8" fmla="*/ 1363 w 1398"/>
                    <a:gd name="T9" fmla="*/ 0 h 203"/>
                    <a:gd name="T10" fmla="*/ 36 w 1398"/>
                    <a:gd name="T11" fmla="*/ 0 h 203"/>
                    <a:gd name="T12" fmla="*/ 0 w 1398"/>
                    <a:gd name="T13" fmla="*/ 36 h 203"/>
                    <a:gd name="T14" fmla="*/ 0 w 1398"/>
                    <a:gd name="T15" fmla="*/ 167 h 203"/>
                    <a:gd name="T16" fmla="*/ 36 w 1398"/>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8" h="203">
                      <a:moveTo>
                        <a:pt x="36" y="203"/>
                      </a:moveTo>
                      <a:cubicBezTo>
                        <a:pt x="1363" y="203"/>
                        <a:pt x="1363" y="203"/>
                        <a:pt x="1363" y="203"/>
                      </a:cubicBezTo>
                      <a:cubicBezTo>
                        <a:pt x="1382" y="203"/>
                        <a:pt x="1398" y="187"/>
                        <a:pt x="1398" y="167"/>
                      </a:cubicBezTo>
                      <a:cubicBezTo>
                        <a:pt x="1398" y="36"/>
                        <a:pt x="1398" y="36"/>
                        <a:pt x="1398" y="36"/>
                      </a:cubicBezTo>
                      <a:cubicBezTo>
                        <a:pt x="1398" y="16"/>
                        <a:pt x="1382" y="0"/>
                        <a:pt x="1363" y="0"/>
                      </a:cubicBezTo>
                      <a:cubicBezTo>
                        <a:pt x="36" y="0"/>
                        <a:pt x="36" y="0"/>
                        <a:pt x="36" y="0"/>
                      </a:cubicBezTo>
                      <a:cubicBezTo>
                        <a:pt x="16" y="0"/>
                        <a:pt x="0" y="16"/>
                        <a:pt x="0" y="36"/>
                      </a:cubicBezTo>
                      <a:cubicBezTo>
                        <a:pt x="0" y="167"/>
                        <a:pt x="0" y="167"/>
                        <a:pt x="0" y="167"/>
                      </a:cubicBezTo>
                      <a:cubicBezTo>
                        <a:pt x="0" y="187"/>
                        <a:pt x="16" y="203"/>
                        <a:pt x="36"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64" name="Oval 32">
                  <a:extLst>
                    <a:ext uri="{FF2B5EF4-FFF2-40B4-BE49-F238E27FC236}">
                      <a16:creationId xmlns:a16="http://schemas.microsoft.com/office/drawing/2014/main" id="{6BFE61E0-B4ED-1A63-3D15-0A4347D22097}"/>
                    </a:ext>
                  </a:extLst>
                </p:cNvPr>
                <p:cNvSpPr>
                  <a:spLocks noChangeArrowheads="1"/>
                </p:cNvSpPr>
                <p:nvPr/>
              </p:nvSpPr>
              <p:spPr bwMode="auto">
                <a:xfrm>
                  <a:off x="6918338" y="2263614"/>
                  <a:ext cx="62885"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65" name="Oval 33">
                  <a:extLst>
                    <a:ext uri="{FF2B5EF4-FFF2-40B4-BE49-F238E27FC236}">
                      <a16:creationId xmlns:a16="http://schemas.microsoft.com/office/drawing/2014/main" id="{0C38FDFE-8645-5AC5-771F-CEADD8F2271A}"/>
                    </a:ext>
                  </a:extLst>
                </p:cNvPr>
                <p:cNvSpPr>
                  <a:spLocks noChangeArrowheads="1"/>
                </p:cNvSpPr>
                <p:nvPr/>
              </p:nvSpPr>
              <p:spPr bwMode="auto">
                <a:xfrm>
                  <a:off x="7011196" y="2263614"/>
                  <a:ext cx="62591"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66" name="Oval 34">
                  <a:extLst>
                    <a:ext uri="{FF2B5EF4-FFF2-40B4-BE49-F238E27FC236}">
                      <a16:creationId xmlns:a16="http://schemas.microsoft.com/office/drawing/2014/main" id="{6E0D6F38-28FC-C368-87FA-21F80CED2B58}"/>
                    </a:ext>
                  </a:extLst>
                </p:cNvPr>
                <p:cNvSpPr>
                  <a:spLocks noChangeArrowheads="1"/>
                </p:cNvSpPr>
                <p:nvPr/>
              </p:nvSpPr>
              <p:spPr bwMode="auto">
                <a:xfrm>
                  <a:off x="7104054" y="2263614"/>
                  <a:ext cx="62297"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67" name="Oval 35">
                  <a:extLst>
                    <a:ext uri="{FF2B5EF4-FFF2-40B4-BE49-F238E27FC236}">
                      <a16:creationId xmlns:a16="http://schemas.microsoft.com/office/drawing/2014/main" id="{A331AB4C-3E18-7A8B-9FD5-A3A8ABE3A247}"/>
                    </a:ext>
                  </a:extLst>
                </p:cNvPr>
                <p:cNvSpPr>
                  <a:spLocks noChangeArrowheads="1"/>
                </p:cNvSpPr>
                <p:nvPr/>
              </p:nvSpPr>
              <p:spPr bwMode="auto">
                <a:xfrm>
                  <a:off x="7196325" y="2263614"/>
                  <a:ext cx="62885"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grpSp>
          <p:grpSp>
            <p:nvGrpSpPr>
              <p:cNvPr id="45" name="Group 504">
                <a:extLst>
                  <a:ext uri="{FF2B5EF4-FFF2-40B4-BE49-F238E27FC236}">
                    <a16:creationId xmlns:a16="http://schemas.microsoft.com/office/drawing/2014/main" id="{CAAE16AC-243F-47AC-F394-647CE3800FDB}"/>
                  </a:ext>
                </a:extLst>
              </p:cNvPr>
              <p:cNvGrpSpPr/>
              <p:nvPr/>
            </p:nvGrpSpPr>
            <p:grpSpPr>
              <a:xfrm>
                <a:off x="2491889" y="2322331"/>
                <a:ext cx="2243832" cy="394244"/>
                <a:chOff x="5746153" y="2089946"/>
                <a:chExt cx="1613261" cy="277105"/>
              </a:xfrm>
              <a:solidFill>
                <a:srgbClr val="C0C0C0"/>
              </a:solidFill>
            </p:grpSpPr>
            <p:sp>
              <p:nvSpPr>
                <p:cNvPr id="54" name="Freeform 27">
                  <a:extLst>
                    <a:ext uri="{FF2B5EF4-FFF2-40B4-BE49-F238E27FC236}">
                      <a16:creationId xmlns:a16="http://schemas.microsoft.com/office/drawing/2014/main" id="{F99CFB89-D7B4-3D80-A0BC-65C1DAA45F67}"/>
                    </a:ext>
                  </a:extLst>
                </p:cNvPr>
                <p:cNvSpPr>
                  <a:spLocks/>
                </p:cNvSpPr>
                <p:nvPr/>
              </p:nvSpPr>
              <p:spPr bwMode="auto">
                <a:xfrm>
                  <a:off x="5746153" y="2089946"/>
                  <a:ext cx="1613261" cy="277105"/>
                </a:xfrm>
                <a:custGeom>
                  <a:avLst/>
                  <a:gdLst>
                    <a:gd name="T0" fmla="*/ 4923 w 4957"/>
                    <a:gd name="T1" fmla="*/ 330 h 851"/>
                    <a:gd name="T2" fmla="*/ 4818 w 4957"/>
                    <a:gd name="T3" fmla="*/ 330 h 851"/>
                    <a:gd name="T4" fmla="*/ 4818 w 4957"/>
                    <a:gd name="T5" fmla="*/ 119 h 851"/>
                    <a:gd name="T6" fmla="*/ 4700 w 4957"/>
                    <a:gd name="T7" fmla="*/ 0 h 851"/>
                    <a:gd name="T8" fmla="*/ 248 w 4957"/>
                    <a:gd name="T9" fmla="*/ 0 h 851"/>
                    <a:gd name="T10" fmla="*/ 130 w 4957"/>
                    <a:gd name="T11" fmla="*/ 119 h 851"/>
                    <a:gd name="T12" fmla="*/ 130 w 4957"/>
                    <a:gd name="T13" fmla="*/ 330 h 851"/>
                    <a:gd name="T14" fmla="*/ 34 w 4957"/>
                    <a:gd name="T15" fmla="*/ 330 h 851"/>
                    <a:gd name="T16" fmla="*/ 0 w 4957"/>
                    <a:gd name="T17" fmla="*/ 364 h 851"/>
                    <a:gd name="T18" fmla="*/ 0 w 4957"/>
                    <a:gd name="T19" fmla="*/ 490 h 851"/>
                    <a:gd name="T20" fmla="*/ 34 w 4957"/>
                    <a:gd name="T21" fmla="*/ 524 h 851"/>
                    <a:gd name="T22" fmla="*/ 130 w 4957"/>
                    <a:gd name="T23" fmla="*/ 524 h 851"/>
                    <a:gd name="T24" fmla="*/ 130 w 4957"/>
                    <a:gd name="T25" fmla="*/ 733 h 851"/>
                    <a:gd name="T26" fmla="*/ 248 w 4957"/>
                    <a:gd name="T27" fmla="*/ 851 h 851"/>
                    <a:gd name="T28" fmla="*/ 4700 w 4957"/>
                    <a:gd name="T29" fmla="*/ 851 h 851"/>
                    <a:gd name="T30" fmla="*/ 4818 w 4957"/>
                    <a:gd name="T31" fmla="*/ 733 h 851"/>
                    <a:gd name="T32" fmla="*/ 4818 w 4957"/>
                    <a:gd name="T33" fmla="*/ 524 h 851"/>
                    <a:gd name="T34" fmla="*/ 4923 w 4957"/>
                    <a:gd name="T35" fmla="*/ 524 h 851"/>
                    <a:gd name="T36" fmla="*/ 4957 w 4957"/>
                    <a:gd name="T37" fmla="*/ 490 h 851"/>
                    <a:gd name="T38" fmla="*/ 4957 w 4957"/>
                    <a:gd name="T39" fmla="*/ 364 h 851"/>
                    <a:gd name="T40" fmla="*/ 4923 w 4957"/>
                    <a:gd name="T41" fmla="*/ 33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57" h="851">
                      <a:moveTo>
                        <a:pt x="4923" y="330"/>
                      </a:moveTo>
                      <a:cubicBezTo>
                        <a:pt x="4818" y="330"/>
                        <a:pt x="4818" y="330"/>
                        <a:pt x="4818" y="330"/>
                      </a:cubicBezTo>
                      <a:cubicBezTo>
                        <a:pt x="4818" y="119"/>
                        <a:pt x="4818" y="119"/>
                        <a:pt x="4818" y="119"/>
                      </a:cubicBezTo>
                      <a:cubicBezTo>
                        <a:pt x="4818" y="53"/>
                        <a:pt x="4765" y="0"/>
                        <a:pt x="4700" y="0"/>
                      </a:cubicBezTo>
                      <a:cubicBezTo>
                        <a:pt x="248" y="0"/>
                        <a:pt x="248" y="0"/>
                        <a:pt x="248" y="0"/>
                      </a:cubicBezTo>
                      <a:cubicBezTo>
                        <a:pt x="183" y="0"/>
                        <a:pt x="130" y="53"/>
                        <a:pt x="130" y="119"/>
                      </a:cubicBezTo>
                      <a:cubicBezTo>
                        <a:pt x="130" y="330"/>
                        <a:pt x="130" y="330"/>
                        <a:pt x="130" y="330"/>
                      </a:cubicBezTo>
                      <a:cubicBezTo>
                        <a:pt x="34" y="330"/>
                        <a:pt x="34" y="330"/>
                        <a:pt x="34" y="330"/>
                      </a:cubicBezTo>
                      <a:cubicBezTo>
                        <a:pt x="15" y="330"/>
                        <a:pt x="0" y="345"/>
                        <a:pt x="0" y="364"/>
                      </a:cubicBezTo>
                      <a:cubicBezTo>
                        <a:pt x="0" y="490"/>
                        <a:pt x="0" y="490"/>
                        <a:pt x="0" y="490"/>
                      </a:cubicBezTo>
                      <a:cubicBezTo>
                        <a:pt x="0" y="509"/>
                        <a:pt x="15" y="524"/>
                        <a:pt x="34" y="524"/>
                      </a:cubicBezTo>
                      <a:cubicBezTo>
                        <a:pt x="130" y="524"/>
                        <a:pt x="130" y="524"/>
                        <a:pt x="130" y="524"/>
                      </a:cubicBezTo>
                      <a:cubicBezTo>
                        <a:pt x="130" y="733"/>
                        <a:pt x="130" y="733"/>
                        <a:pt x="130" y="733"/>
                      </a:cubicBezTo>
                      <a:cubicBezTo>
                        <a:pt x="130" y="798"/>
                        <a:pt x="183" y="851"/>
                        <a:pt x="248" y="851"/>
                      </a:cubicBezTo>
                      <a:cubicBezTo>
                        <a:pt x="4700" y="851"/>
                        <a:pt x="4700" y="851"/>
                        <a:pt x="4700" y="851"/>
                      </a:cubicBezTo>
                      <a:cubicBezTo>
                        <a:pt x="4765" y="851"/>
                        <a:pt x="4818" y="798"/>
                        <a:pt x="4818" y="733"/>
                      </a:cubicBezTo>
                      <a:cubicBezTo>
                        <a:pt x="4818" y="524"/>
                        <a:pt x="4818" y="524"/>
                        <a:pt x="4818" y="524"/>
                      </a:cubicBezTo>
                      <a:cubicBezTo>
                        <a:pt x="4923" y="524"/>
                        <a:pt x="4923" y="524"/>
                        <a:pt x="4923" y="524"/>
                      </a:cubicBezTo>
                      <a:cubicBezTo>
                        <a:pt x="4942" y="524"/>
                        <a:pt x="4957" y="509"/>
                        <a:pt x="4957" y="490"/>
                      </a:cubicBezTo>
                      <a:cubicBezTo>
                        <a:pt x="4957" y="364"/>
                        <a:pt x="4957" y="364"/>
                        <a:pt x="4957" y="364"/>
                      </a:cubicBezTo>
                      <a:cubicBezTo>
                        <a:pt x="4957" y="345"/>
                        <a:pt x="4942" y="330"/>
                        <a:pt x="4923" y="330"/>
                      </a:cubicBez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55" name="Freeform 30">
                  <a:extLst>
                    <a:ext uri="{FF2B5EF4-FFF2-40B4-BE49-F238E27FC236}">
                      <a16:creationId xmlns:a16="http://schemas.microsoft.com/office/drawing/2014/main" id="{6AFDF03C-A2D3-7108-DAED-142831EBF79C}"/>
                    </a:ext>
                  </a:extLst>
                </p:cNvPr>
                <p:cNvSpPr>
                  <a:spLocks/>
                </p:cNvSpPr>
                <p:nvPr/>
              </p:nvSpPr>
              <p:spPr bwMode="auto">
                <a:xfrm>
                  <a:off x="5855173" y="2134612"/>
                  <a:ext cx="454887" cy="66117"/>
                </a:xfrm>
                <a:custGeom>
                  <a:avLst/>
                  <a:gdLst>
                    <a:gd name="T0" fmla="*/ 36 w 1398"/>
                    <a:gd name="T1" fmla="*/ 203 h 203"/>
                    <a:gd name="T2" fmla="*/ 1363 w 1398"/>
                    <a:gd name="T3" fmla="*/ 203 h 203"/>
                    <a:gd name="T4" fmla="*/ 1398 w 1398"/>
                    <a:gd name="T5" fmla="*/ 167 h 203"/>
                    <a:gd name="T6" fmla="*/ 1398 w 1398"/>
                    <a:gd name="T7" fmla="*/ 36 h 203"/>
                    <a:gd name="T8" fmla="*/ 1363 w 1398"/>
                    <a:gd name="T9" fmla="*/ 0 h 203"/>
                    <a:gd name="T10" fmla="*/ 36 w 1398"/>
                    <a:gd name="T11" fmla="*/ 0 h 203"/>
                    <a:gd name="T12" fmla="*/ 0 w 1398"/>
                    <a:gd name="T13" fmla="*/ 36 h 203"/>
                    <a:gd name="T14" fmla="*/ 0 w 1398"/>
                    <a:gd name="T15" fmla="*/ 167 h 203"/>
                    <a:gd name="T16" fmla="*/ 36 w 1398"/>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8" h="203">
                      <a:moveTo>
                        <a:pt x="36" y="203"/>
                      </a:moveTo>
                      <a:cubicBezTo>
                        <a:pt x="1363" y="203"/>
                        <a:pt x="1363" y="203"/>
                        <a:pt x="1363" y="203"/>
                      </a:cubicBezTo>
                      <a:cubicBezTo>
                        <a:pt x="1382" y="203"/>
                        <a:pt x="1398" y="187"/>
                        <a:pt x="1398" y="167"/>
                      </a:cubicBezTo>
                      <a:cubicBezTo>
                        <a:pt x="1398" y="36"/>
                        <a:pt x="1398" y="36"/>
                        <a:pt x="1398" y="36"/>
                      </a:cubicBezTo>
                      <a:cubicBezTo>
                        <a:pt x="1398" y="16"/>
                        <a:pt x="1382" y="0"/>
                        <a:pt x="1363" y="0"/>
                      </a:cubicBezTo>
                      <a:cubicBezTo>
                        <a:pt x="36" y="0"/>
                        <a:pt x="36" y="0"/>
                        <a:pt x="36" y="0"/>
                      </a:cubicBezTo>
                      <a:cubicBezTo>
                        <a:pt x="16" y="0"/>
                        <a:pt x="0" y="16"/>
                        <a:pt x="0" y="36"/>
                      </a:cubicBezTo>
                      <a:cubicBezTo>
                        <a:pt x="0" y="167"/>
                        <a:pt x="0" y="167"/>
                        <a:pt x="0" y="167"/>
                      </a:cubicBezTo>
                      <a:cubicBezTo>
                        <a:pt x="0" y="187"/>
                        <a:pt x="16" y="203"/>
                        <a:pt x="36"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56" name="Freeform 31">
                  <a:extLst>
                    <a:ext uri="{FF2B5EF4-FFF2-40B4-BE49-F238E27FC236}">
                      <a16:creationId xmlns:a16="http://schemas.microsoft.com/office/drawing/2014/main" id="{EEBDC4A0-3BB5-0E5C-6AB7-1EED67E90540}"/>
                    </a:ext>
                  </a:extLst>
                </p:cNvPr>
                <p:cNvSpPr>
                  <a:spLocks/>
                </p:cNvSpPr>
                <p:nvPr/>
              </p:nvSpPr>
              <p:spPr bwMode="auto">
                <a:xfrm>
                  <a:off x="5855173" y="2251566"/>
                  <a:ext cx="454887" cy="66117"/>
                </a:xfrm>
                <a:custGeom>
                  <a:avLst/>
                  <a:gdLst>
                    <a:gd name="T0" fmla="*/ 36 w 1398"/>
                    <a:gd name="T1" fmla="*/ 203 h 203"/>
                    <a:gd name="T2" fmla="*/ 1363 w 1398"/>
                    <a:gd name="T3" fmla="*/ 203 h 203"/>
                    <a:gd name="T4" fmla="*/ 1398 w 1398"/>
                    <a:gd name="T5" fmla="*/ 167 h 203"/>
                    <a:gd name="T6" fmla="*/ 1398 w 1398"/>
                    <a:gd name="T7" fmla="*/ 36 h 203"/>
                    <a:gd name="T8" fmla="*/ 1363 w 1398"/>
                    <a:gd name="T9" fmla="*/ 0 h 203"/>
                    <a:gd name="T10" fmla="*/ 36 w 1398"/>
                    <a:gd name="T11" fmla="*/ 0 h 203"/>
                    <a:gd name="T12" fmla="*/ 0 w 1398"/>
                    <a:gd name="T13" fmla="*/ 36 h 203"/>
                    <a:gd name="T14" fmla="*/ 0 w 1398"/>
                    <a:gd name="T15" fmla="*/ 167 h 203"/>
                    <a:gd name="T16" fmla="*/ 36 w 1398"/>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8" h="203">
                      <a:moveTo>
                        <a:pt x="36" y="203"/>
                      </a:moveTo>
                      <a:cubicBezTo>
                        <a:pt x="1363" y="203"/>
                        <a:pt x="1363" y="203"/>
                        <a:pt x="1363" y="203"/>
                      </a:cubicBezTo>
                      <a:cubicBezTo>
                        <a:pt x="1382" y="203"/>
                        <a:pt x="1398" y="187"/>
                        <a:pt x="1398" y="167"/>
                      </a:cubicBezTo>
                      <a:cubicBezTo>
                        <a:pt x="1398" y="36"/>
                        <a:pt x="1398" y="36"/>
                        <a:pt x="1398" y="36"/>
                      </a:cubicBezTo>
                      <a:cubicBezTo>
                        <a:pt x="1398" y="16"/>
                        <a:pt x="1382" y="0"/>
                        <a:pt x="1363" y="0"/>
                      </a:cubicBezTo>
                      <a:cubicBezTo>
                        <a:pt x="36" y="0"/>
                        <a:pt x="36" y="0"/>
                        <a:pt x="36" y="0"/>
                      </a:cubicBezTo>
                      <a:cubicBezTo>
                        <a:pt x="16" y="0"/>
                        <a:pt x="0" y="16"/>
                        <a:pt x="0" y="36"/>
                      </a:cubicBezTo>
                      <a:cubicBezTo>
                        <a:pt x="0" y="167"/>
                        <a:pt x="0" y="167"/>
                        <a:pt x="0" y="167"/>
                      </a:cubicBezTo>
                      <a:cubicBezTo>
                        <a:pt x="0" y="187"/>
                        <a:pt x="16" y="203"/>
                        <a:pt x="36"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57" name="Oval 32">
                  <a:extLst>
                    <a:ext uri="{FF2B5EF4-FFF2-40B4-BE49-F238E27FC236}">
                      <a16:creationId xmlns:a16="http://schemas.microsoft.com/office/drawing/2014/main" id="{4FF421D8-FA30-AF87-3341-B7F3EE4D694A}"/>
                    </a:ext>
                  </a:extLst>
                </p:cNvPr>
                <p:cNvSpPr>
                  <a:spLocks noChangeArrowheads="1"/>
                </p:cNvSpPr>
                <p:nvPr/>
              </p:nvSpPr>
              <p:spPr bwMode="auto">
                <a:xfrm>
                  <a:off x="6918338" y="2263614"/>
                  <a:ext cx="62885"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58" name="Oval 33">
                  <a:extLst>
                    <a:ext uri="{FF2B5EF4-FFF2-40B4-BE49-F238E27FC236}">
                      <a16:creationId xmlns:a16="http://schemas.microsoft.com/office/drawing/2014/main" id="{06ADFBD9-A573-66E3-DBBB-5F23AF04F17B}"/>
                    </a:ext>
                  </a:extLst>
                </p:cNvPr>
                <p:cNvSpPr>
                  <a:spLocks noChangeArrowheads="1"/>
                </p:cNvSpPr>
                <p:nvPr/>
              </p:nvSpPr>
              <p:spPr bwMode="auto">
                <a:xfrm>
                  <a:off x="7011196" y="2263614"/>
                  <a:ext cx="62591"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59" name="Oval 34">
                  <a:extLst>
                    <a:ext uri="{FF2B5EF4-FFF2-40B4-BE49-F238E27FC236}">
                      <a16:creationId xmlns:a16="http://schemas.microsoft.com/office/drawing/2014/main" id="{3BF4E4FA-B8BC-D46C-8E5A-A1DB0AA1FBD7}"/>
                    </a:ext>
                  </a:extLst>
                </p:cNvPr>
                <p:cNvSpPr>
                  <a:spLocks noChangeArrowheads="1"/>
                </p:cNvSpPr>
                <p:nvPr/>
              </p:nvSpPr>
              <p:spPr bwMode="auto">
                <a:xfrm>
                  <a:off x="7104054" y="2263614"/>
                  <a:ext cx="62297"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60" name="Oval 35">
                  <a:extLst>
                    <a:ext uri="{FF2B5EF4-FFF2-40B4-BE49-F238E27FC236}">
                      <a16:creationId xmlns:a16="http://schemas.microsoft.com/office/drawing/2014/main" id="{57500530-3F0A-C9E5-554C-3F337F9E86D7}"/>
                    </a:ext>
                  </a:extLst>
                </p:cNvPr>
                <p:cNvSpPr>
                  <a:spLocks noChangeArrowheads="1"/>
                </p:cNvSpPr>
                <p:nvPr/>
              </p:nvSpPr>
              <p:spPr bwMode="auto">
                <a:xfrm>
                  <a:off x="7196325" y="2263614"/>
                  <a:ext cx="62885"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grpSp>
          <p:grpSp>
            <p:nvGrpSpPr>
              <p:cNvPr id="46" name="Group 512">
                <a:extLst>
                  <a:ext uri="{FF2B5EF4-FFF2-40B4-BE49-F238E27FC236}">
                    <a16:creationId xmlns:a16="http://schemas.microsoft.com/office/drawing/2014/main" id="{25C4440E-EDCD-4F39-5B77-B83BFDA79423}"/>
                  </a:ext>
                </a:extLst>
              </p:cNvPr>
              <p:cNvGrpSpPr/>
              <p:nvPr/>
            </p:nvGrpSpPr>
            <p:grpSpPr>
              <a:xfrm>
                <a:off x="2491889" y="2799513"/>
                <a:ext cx="2243832" cy="394244"/>
                <a:chOff x="5746153" y="2089946"/>
                <a:chExt cx="1613261" cy="277105"/>
              </a:xfrm>
              <a:solidFill>
                <a:srgbClr val="C0C0C0"/>
              </a:solidFill>
            </p:grpSpPr>
            <p:sp>
              <p:nvSpPr>
                <p:cNvPr id="47" name="Freeform 27">
                  <a:extLst>
                    <a:ext uri="{FF2B5EF4-FFF2-40B4-BE49-F238E27FC236}">
                      <a16:creationId xmlns:a16="http://schemas.microsoft.com/office/drawing/2014/main" id="{D243B638-2263-9BAD-35E2-CA4D6CE33400}"/>
                    </a:ext>
                  </a:extLst>
                </p:cNvPr>
                <p:cNvSpPr>
                  <a:spLocks/>
                </p:cNvSpPr>
                <p:nvPr/>
              </p:nvSpPr>
              <p:spPr bwMode="auto">
                <a:xfrm>
                  <a:off x="5746153" y="2089946"/>
                  <a:ext cx="1613261" cy="277105"/>
                </a:xfrm>
                <a:custGeom>
                  <a:avLst/>
                  <a:gdLst>
                    <a:gd name="T0" fmla="*/ 4923 w 4957"/>
                    <a:gd name="T1" fmla="*/ 330 h 851"/>
                    <a:gd name="T2" fmla="*/ 4818 w 4957"/>
                    <a:gd name="T3" fmla="*/ 330 h 851"/>
                    <a:gd name="T4" fmla="*/ 4818 w 4957"/>
                    <a:gd name="T5" fmla="*/ 119 h 851"/>
                    <a:gd name="T6" fmla="*/ 4700 w 4957"/>
                    <a:gd name="T7" fmla="*/ 0 h 851"/>
                    <a:gd name="T8" fmla="*/ 248 w 4957"/>
                    <a:gd name="T9" fmla="*/ 0 h 851"/>
                    <a:gd name="T10" fmla="*/ 130 w 4957"/>
                    <a:gd name="T11" fmla="*/ 119 h 851"/>
                    <a:gd name="T12" fmla="*/ 130 w 4957"/>
                    <a:gd name="T13" fmla="*/ 330 h 851"/>
                    <a:gd name="T14" fmla="*/ 34 w 4957"/>
                    <a:gd name="T15" fmla="*/ 330 h 851"/>
                    <a:gd name="T16" fmla="*/ 0 w 4957"/>
                    <a:gd name="T17" fmla="*/ 364 h 851"/>
                    <a:gd name="T18" fmla="*/ 0 w 4957"/>
                    <a:gd name="T19" fmla="*/ 490 h 851"/>
                    <a:gd name="T20" fmla="*/ 34 w 4957"/>
                    <a:gd name="T21" fmla="*/ 524 h 851"/>
                    <a:gd name="T22" fmla="*/ 130 w 4957"/>
                    <a:gd name="T23" fmla="*/ 524 h 851"/>
                    <a:gd name="T24" fmla="*/ 130 w 4957"/>
                    <a:gd name="T25" fmla="*/ 733 h 851"/>
                    <a:gd name="T26" fmla="*/ 248 w 4957"/>
                    <a:gd name="T27" fmla="*/ 851 h 851"/>
                    <a:gd name="T28" fmla="*/ 4700 w 4957"/>
                    <a:gd name="T29" fmla="*/ 851 h 851"/>
                    <a:gd name="T30" fmla="*/ 4818 w 4957"/>
                    <a:gd name="T31" fmla="*/ 733 h 851"/>
                    <a:gd name="T32" fmla="*/ 4818 w 4957"/>
                    <a:gd name="T33" fmla="*/ 524 h 851"/>
                    <a:gd name="T34" fmla="*/ 4923 w 4957"/>
                    <a:gd name="T35" fmla="*/ 524 h 851"/>
                    <a:gd name="T36" fmla="*/ 4957 w 4957"/>
                    <a:gd name="T37" fmla="*/ 490 h 851"/>
                    <a:gd name="T38" fmla="*/ 4957 w 4957"/>
                    <a:gd name="T39" fmla="*/ 364 h 851"/>
                    <a:gd name="T40" fmla="*/ 4923 w 4957"/>
                    <a:gd name="T41" fmla="*/ 33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57" h="851">
                      <a:moveTo>
                        <a:pt x="4923" y="330"/>
                      </a:moveTo>
                      <a:cubicBezTo>
                        <a:pt x="4818" y="330"/>
                        <a:pt x="4818" y="330"/>
                        <a:pt x="4818" y="330"/>
                      </a:cubicBezTo>
                      <a:cubicBezTo>
                        <a:pt x="4818" y="119"/>
                        <a:pt x="4818" y="119"/>
                        <a:pt x="4818" y="119"/>
                      </a:cubicBezTo>
                      <a:cubicBezTo>
                        <a:pt x="4818" y="53"/>
                        <a:pt x="4765" y="0"/>
                        <a:pt x="4700" y="0"/>
                      </a:cubicBezTo>
                      <a:cubicBezTo>
                        <a:pt x="248" y="0"/>
                        <a:pt x="248" y="0"/>
                        <a:pt x="248" y="0"/>
                      </a:cubicBezTo>
                      <a:cubicBezTo>
                        <a:pt x="183" y="0"/>
                        <a:pt x="130" y="53"/>
                        <a:pt x="130" y="119"/>
                      </a:cubicBezTo>
                      <a:cubicBezTo>
                        <a:pt x="130" y="330"/>
                        <a:pt x="130" y="330"/>
                        <a:pt x="130" y="330"/>
                      </a:cubicBezTo>
                      <a:cubicBezTo>
                        <a:pt x="34" y="330"/>
                        <a:pt x="34" y="330"/>
                        <a:pt x="34" y="330"/>
                      </a:cubicBezTo>
                      <a:cubicBezTo>
                        <a:pt x="15" y="330"/>
                        <a:pt x="0" y="345"/>
                        <a:pt x="0" y="364"/>
                      </a:cubicBezTo>
                      <a:cubicBezTo>
                        <a:pt x="0" y="490"/>
                        <a:pt x="0" y="490"/>
                        <a:pt x="0" y="490"/>
                      </a:cubicBezTo>
                      <a:cubicBezTo>
                        <a:pt x="0" y="509"/>
                        <a:pt x="15" y="524"/>
                        <a:pt x="34" y="524"/>
                      </a:cubicBezTo>
                      <a:cubicBezTo>
                        <a:pt x="130" y="524"/>
                        <a:pt x="130" y="524"/>
                        <a:pt x="130" y="524"/>
                      </a:cubicBezTo>
                      <a:cubicBezTo>
                        <a:pt x="130" y="733"/>
                        <a:pt x="130" y="733"/>
                        <a:pt x="130" y="733"/>
                      </a:cubicBezTo>
                      <a:cubicBezTo>
                        <a:pt x="130" y="798"/>
                        <a:pt x="183" y="851"/>
                        <a:pt x="248" y="851"/>
                      </a:cubicBezTo>
                      <a:cubicBezTo>
                        <a:pt x="4700" y="851"/>
                        <a:pt x="4700" y="851"/>
                        <a:pt x="4700" y="851"/>
                      </a:cubicBezTo>
                      <a:cubicBezTo>
                        <a:pt x="4765" y="851"/>
                        <a:pt x="4818" y="798"/>
                        <a:pt x="4818" y="733"/>
                      </a:cubicBezTo>
                      <a:cubicBezTo>
                        <a:pt x="4818" y="524"/>
                        <a:pt x="4818" y="524"/>
                        <a:pt x="4818" y="524"/>
                      </a:cubicBezTo>
                      <a:cubicBezTo>
                        <a:pt x="4923" y="524"/>
                        <a:pt x="4923" y="524"/>
                        <a:pt x="4923" y="524"/>
                      </a:cubicBezTo>
                      <a:cubicBezTo>
                        <a:pt x="4942" y="524"/>
                        <a:pt x="4957" y="509"/>
                        <a:pt x="4957" y="490"/>
                      </a:cubicBezTo>
                      <a:cubicBezTo>
                        <a:pt x="4957" y="364"/>
                        <a:pt x="4957" y="364"/>
                        <a:pt x="4957" y="364"/>
                      </a:cubicBezTo>
                      <a:cubicBezTo>
                        <a:pt x="4957" y="345"/>
                        <a:pt x="4942" y="330"/>
                        <a:pt x="4923" y="330"/>
                      </a:cubicBez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48" name="Freeform 30">
                  <a:extLst>
                    <a:ext uri="{FF2B5EF4-FFF2-40B4-BE49-F238E27FC236}">
                      <a16:creationId xmlns:a16="http://schemas.microsoft.com/office/drawing/2014/main" id="{544AA6A1-3699-590E-1954-0C73F1DC031A}"/>
                    </a:ext>
                  </a:extLst>
                </p:cNvPr>
                <p:cNvSpPr>
                  <a:spLocks/>
                </p:cNvSpPr>
                <p:nvPr/>
              </p:nvSpPr>
              <p:spPr bwMode="auto">
                <a:xfrm>
                  <a:off x="5855173" y="2134612"/>
                  <a:ext cx="454887" cy="66117"/>
                </a:xfrm>
                <a:custGeom>
                  <a:avLst/>
                  <a:gdLst>
                    <a:gd name="T0" fmla="*/ 36 w 1398"/>
                    <a:gd name="T1" fmla="*/ 203 h 203"/>
                    <a:gd name="T2" fmla="*/ 1363 w 1398"/>
                    <a:gd name="T3" fmla="*/ 203 h 203"/>
                    <a:gd name="T4" fmla="*/ 1398 w 1398"/>
                    <a:gd name="T5" fmla="*/ 167 h 203"/>
                    <a:gd name="T6" fmla="*/ 1398 w 1398"/>
                    <a:gd name="T7" fmla="*/ 36 h 203"/>
                    <a:gd name="T8" fmla="*/ 1363 w 1398"/>
                    <a:gd name="T9" fmla="*/ 0 h 203"/>
                    <a:gd name="T10" fmla="*/ 36 w 1398"/>
                    <a:gd name="T11" fmla="*/ 0 h 203"/>
                    <a:gd name="T12" fmla="*/ 0 w 1398"/>
                    <a:gd name="T13" fmla="*/ 36 h 203"/>
                    <a:gd name="T14" fmla="*/ 0 w 1398"/>
                    <a:gd name="T15" fmla="*/ 167 h 203"/>
                    <a:gd name="T16" fmla="*/ 36 w 1398"/>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8" h="203">
                      <a:moveTo>
                        <a:pt x="36" y="203"/>
                      </a:moveTo>
                      <a:cubicBezTo>
                        <a:pt x="1363" y="203"/>
                        <a:pt x="1363" y="203"/>
                        <a:pt x="1363" y="203"/>
                      </a:cubicBezTo>
                      <a:cubicBezTo>
                        <a:pt x="1382" y="203"/>
                        <a:pt x="1398" y="187"/>
                        <a:pt x="1398" y="167"/>
                      </a:cubicBezTo>
                      <a:cubicBezTo>
                        <a:pt x="1398" y="36"/>
                        <a:pt x="1398" y="36"/>
                        <a:pt x="1398" y="36"/>
                      </a:cubicBezTo>
                      <a:cubicBezTo>
                        <a:pt x="1398" y="16"/>
                        <a:pt x="1382" y="0"/>
                        <a:pt x="1363" y="0"/>
                      </a:cubicBezTo>
                      <a:cubicBezTo>
                        <a:pt x="36" y="0"/>
                        <a:pt x="36" y="0"/>
                        <a:pt x="36" y="0"/>
                      </a:cubicBezTo>
                      <a:cubicBezTo>
                        <a:pt x="16" y="0"/>
                        <a:pt x="0" y="16"/>
                        <a:pt x="0" y="36"/>
                      </a:cubicBezTo>
                      <a:cubicBezTo>
                        <a:pt x="0" y="167"/>
                        <a:pt x="0" y="167"/>
                        <a:pt x="0" y="167"/>
                      </a:cubicBezTo>
                      <a:cubicBezTo>
                        <a:pt x="0" y="187"/>
                        <a:pt x="16" y="203"/>
                        <a:pt x="36"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49" name="Freeform 31">
                  <a:extLst>
                    <a:ext uri="{FF2B5EF4-FFF2-40B4-BE49-F238E27FC236}">
                      <a16:creationId xmlns:a16="http://schemas.microsoft.com/office/drawing/2014/main" id="{DF399B2A-2B92-38BA-156A-321624FFC77C}"/>
                    </a:ext>
                  </a:extLst>
                </p:cNvPr>
                <p:cNvSpPr>
                  <a:spLocks/>
                </p:cNvSpPr>
                <p:nvPr/>
              </p:nvSpPr>
              <p:spPr bwMode="auto">
                <a:xfrm>
                  <a:off x="5855173" y="2251566"/>
                  <a:ext cx="454887" cy="66117"/>
                </a:xfrm>
                <a:custGeom>
                  <a:avLst/>
                  <a:gdLst>
                    <a:gd name="T0" fmla="*/ 36 w 1398"/>
                    <a:gd name="T1" fmla="*/ 203 h 203"/>
                    <a:gd name="T2" fmla="*/ 1363 w 1398"/>
                    <a:gd name="T3" fmla="*/ 203 h 203"/>
                    <a:gd name="T4" fmla="*/ 1398 w 1398"/>
                    <a:gd name="T5" fmla="*/ 167 h 203"/>
                    <a:gd name="T6" fmla="*/ 1398 w 1398"/>
                    <a:gd name="T7" fmla="*/ 36 h 203"/>
                    <a:gd name="T8" fmla="*/ 1363 w 1398"/>
                    <a:gd name="T9" fmla="*/ 0 h 203"/>
                    <a:gd name="T10" fmla="*/ 36 w 1398"/>
                    <a:gd name="T11" fmla="*/ 0 h 203"/>
                    <a:gd name="T12" fmla="*/ 0 w 1398"/>
                    <a:gd name="T13" fmla="*/ 36 h 203"/>
                    <a:gd name="T14" fmla="*/ 0 w 1398"/>
                    <a:gd name="T15" fmla="*/ 167 h 203"/>
                    <a:gd name="T16" fmla="*/ 36 w 1398"/>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8" h="203">
                      <a:moveTo>
                        <a:pt x="36" y="203"/>
                      </a:moveTo>
                      <a:cubicBezTo>
                        <a:pt x="1363" y="203"/>
                        <a:pt x="1363" y="203"/>
                        <a:pt x="1363" y="203"/>
                      </a:cubicBezTo>
                      <a:cubicBezTo>
                        <a:pt x="1382" y="203"/>
                        <a:pt x="1398" y="187"/>
                        <a:pt x="1398" y="167"/>
                      </a:cubicBezTo>
                      <a:cubicBezTo>
                        <a:pt x="1398" y="36"/>
                        <a:pt x="1398" y="36"/>
                        <a:pt x="1398" y="36"/>
                      </a:cubicBezTo>
                      <a:cubicBezTo>
                        <a:pt x="1398" y="16"/>
                        <a:pt x="1382" y="0"/>
                        <a:pt x="1363" y="0"/>
                      </a:cubicBezTo>
                      <a:cubicBezTo>
                        <a:pt x="36" y="0"/>
                        <a:pt x="36" y="0"/>
                        <a:pt x="36" y="0"/>
                      </a:cubicBezTo>
                      <a:cubicBezTo>
                        <a:pt x="16" y="0"/>
                        <a:pt x="0" y="16"/>
                        <a:pt x="0" y="36"/>
                      </a:cubicBezTo>
                      <a:cubicBezTo>
                        <a:pt x="0" y="167"/>
                        <a:pt x="0" y="167"/>
                        <a:pt x="0" y="167"/>
                      </a:cubicBezTo>
                      <a:cubicBezTo>
                        <a:pt x="0" y="187"/>
                        <a:pt x="16" y="203"/>
                        <a:pt x="36"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50" name="Oval 32">
                  <a:extLst>
                    <a:ext uri="{FF2B5EF4-FFF2-40B4-BE49-F238E27FC236}">
                      <a16:creationId xmlns:a16="http://schemas.microsoft.com/office/drawing/2014/main" id="{CB4738AE-DB78-1EC7-F113-9B4D8E1A1E5B}"/>
                    </a:ext>
                  </a:extLst>
                </p:cNvPr>
                <p:cNvSpPr>
                  <a:spLocks noChangeArrowheads="1"/>
                </p:cNvSpPr>
                <p:nvPr/>
              </p:nvSpPr>
              <p:spPr bwMode="auto">
                <a:xfrm>
                  <a:off x="6918338" y="2263614"/>
                  <a:ext cx="62885"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51" name="Oval 33">
                  <a:extLst>
                    <a:ext uri="{FF2B5EF4-FFF2-40B4-BE49-F238E27FC236}">
                      <a16:creationId xmlns:a16="http://schemas.microsoft.com/office/drawing/2014/main" id="{CBACE299-B399-08AA-3049-2456A87034E0}"/>
                    </a:ext>
                  </a:extLst>
                </p:cNvPr>
                <p:cNvSpPr>
                  <a:spLocks noChangeArrowheads="1"/>
                </p:cNvSpPr>
                <p:nvPr/>
              </p:nvSpPr>
              <p:spPr bwMode="auto">
                <a:xfrm>
                  <a:off x="7011196" y="2263614"/>
                  <a:ext cx="62591"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52" name="Oval 34">
                  <a:extLst>
                    <a:ext uri="{FF2B5EF4-FFF2-40B4-BE49-F238E27FC236}">
                      <a16:creationId xmlns:a16="http://schemas.microsoft.com/office/drawing/2014/main" id="{6BF55EF1-1B28-91DB-C589-513E1E3DDECF}"/>
                    </a:ext>
                  </a:extLst>
                </p:cNvPr>
                <p:cNvSpPr>
                  <a:spLocks noChangeArrowheads="1"/>
                </p:cNvSpPr>
                <p:nvPr/>
              </p:nvSpPr>
              <p:spPr bwMode="auto">
                <a:xfrm>
                  <a:off x="7104054" y="2263614"/>
                  <a:ext cx="62297"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53" name="Oval 35">
                  <a:extLst>
                    <a:ext uri="{FF2B5EF4-FFF2-40B4-BE49-F238E27FC236}">
                      <a16:creationId xmlns:a16="http://schemas.microsoft.com/office/drawing/2014/main" id="{F105E2E8-896B-00A5-5427-FB16BF398895}"/>
                    </a:ext>
                  </a:extLst>
                </p:cNvPr>
                <p:cNvSpPr>
                  <a:spLocks noChangeArrowheads="1"/>
                </p:cNvSpPr>
                <p:nvPr/>
              </p:nvSpPr>
              <p:spPr bwMode="auto">
                <a:xfrm>
                  <a:off x="7196325" y="2263614"/>
                  <a:ext cx="62885"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grpSp>
        </p:grpSp>
        <p:grpSp>
          <p:nvGrpSpPr>
            <p:cNvPr id="9" name="グループ化 8">
              <a:extLst>
                <a:ext uri="{FF2B5EF4-FFF2-40B4-BE49-F238E27FC236}">
                  <a16:creationId xmlns:a16="http://schemas.microsoft.com/office/drawing/2014/main" id="{FEC4A92D-32FE-52EA-8740-642DCC187DC8}"/>
                </a:ext>
              </a:extLst>
            </p:cNvPr>
            <p:cNvGrpSpPr>
              <a:grpSpLocks noChangeAspect="1"/>
            </p:cNvGrpSpPr>
            <p:nvPr/>
          </p:nvGrpSpPr>
          <p:grpSpPr>
            <a:xfrm>
              <a:off x="7966771" y="1930017"/>
              <a:ext cx="2049278" cy="947817"/>
              <a:chOff x="6700585" y="2826839"/>
              <a:chExt cx="1875954" cy="867652"/>
            </a:xfrm>
          </p:grpSpPr>
          <p:grpSp>
            <p:nvGrpSpPr>
              <p:cNvPr id="12" name="Group 496">
                <a:extLst>
                  <a:ext uri="{FF2B5EF4-FFF2-40B4-BE49-F238E27FC236}">
                    <a16:creationId xmlns:a16="http://schemas.microsoft.com/office/drawing/2014/main" id="{8BEFCE34-9C14-1386-B583-C1CF211FE680}"/>
                  </a:ext>
                </a:extLst>
              </p:cNvPr>
              <p:cNvGrpSpPr/>
              <p:nvPr/>
            </p:nvGrpSpPr>
            <p:grpSpPr>
              <a:xfrm>
                <a:off x="6700585" y="2826839"/>
                <a:ext cx="1875953" cy="262610"/>
                <a:chOff x="5746153" y="2089945"/>
                <a:chExt cx="2127483" cy="291153"/>
              </a:xfrm>
              <a:solidFill>
                <a:srgbClr val="C0C0C0"/>
              </a:solidFill>
            </p:grpSpPr>
            <p:sp>
              <p:nvSpPr>
                <p:cNvPr id="29" name="Freeform 27">
                  <a:extLst>
                    <a:ext uri="{FF2B5EF4-FFF2-40B4-BE49-F238E27FC236}">
                      <a16:creationId xmlns:a16="http://schemas.microsoft.com/office/drawing/2014/main" id="{DE6C156E-9884-2C60-E8F6-8C87A16F061C}"/>
                    </a:ext>
                  </a:extLst>
                </p:cNvPr>
                <p:cNvSpPr>
                  <a:spLocks/>
                </p:cNvSpPr>
                <p:nvPr/>
              </p:nvSpPr>
              <p:spPr bwMode="auto">
                <a:xfrm>
                  <a:off x="5746153" y="2089945"/>
                  <a:ext cx="2127483" cy="291153"/>
                </a:xfrm>
                <a:custGeom>
                  <a:avLst/>
                  <a:gdLst>
                    <a:gd name="T0" fmla="*/ 4923 w 4957"/>
                    <a:gd name="T1" fmla="*/ 330 h 851"/>
                    <a:gd name="T2" fmla="*/ 4818 w 4957"/>
                    <a:gd name="T3" fmla="*/ 330 h 851"/>
                    <a:gd name="T4" fmla="*/ 4818 w 4957"/>
                    <a:gd name="T5" fmla="*/ 119 h 851"/>
                    <a:gd name="T6" fmla="*/ 4700 w 4957"/>
                    <a:gd name="T7" fmla="*/ 0 h 851"/>
                    <a:gd name="T8" fmla="*/ 248 w 4957"/>
                    <a:gd name="T9" fmla="*/ 0 h 851"/>
                    <a:gd name="T10" fmla="*/ 130 w 4957"/>
                    <a:gd name="T11" fmla="*/ 119 h 851"/>
                    <a:gd name="T12" fmla="*/ 130 w 4957"/>
                    <a:gd name="T13" fmla="*/ 330 h 851"/>
                    <a:gd name="T14" fmla="*/ 34 w 4957"/>
                    <a:gd name="T15" fmla="*/ 330 h 851"/>
                    <a:gd name="T16" fmla="*/ 0 w 4957"/>
                    <a:gd name="T17" fmla="*/ 364 h 851"/>
                    <a:gd name="T18" fmla="*/ 0 w 4957"/>
                    <a:gd name="T19" fmla="*/ 490 h 851"/>
                    <a:gd name="T20" fmla="*/ 34 w 4957"/>
                    <a:gd name="T21" fmla="*/ 524 h 851"/>
                    <a:gd name="T22" fmla="*/ 130 w 4957"/>
                    <a:gd name="T23" fmla="*/ 524 h 851"/>
                    <a:gd name="T24" fmla="*/ 130 w 4957"/>
                    <a:gd name="T25" fmla="*/ 733 h 851"/>
                    <a:gd name="T26" fmla="*/ 248 w 4957"/>
                    <a:gd name="T27" fmla="*/ 851 h 851"/>
                    <a:gd name="T28" fmla="*/ 4700 w 4957"/>
                    <a:gd name="T29" fmla="*/ 851 h 851"/>
                    <a:gd name="T30" fmla="*/ 4818 w 4957"/>
                    <a:gd name="T31" fmla="*/ 733 h 851"/>
                    <a:gd name="T32" fmla="*/ 4818 w 4957"/>
                    <a:gd name="T33" fmla="*/ 524 h 851"/>
                    <a:gd name="T34" fmla="*/ 4923 w 4957"/>
                    <a:gd name="T35" fmla="*/ 524 h 851"/>
                    <a:gd name="T36" fmla="*/ 4957 w 4957"/>
                    <a:gd name="T37" fmla="*/ 490 h 851"/>
                    <a:gd name="T38" fmla="*/ 4957 w 4957"/>
                    <a:gd name="T39" fmla="*/ 364 h 851"/>
                    <a:gd name="T40" fmla="*/ 4923 w 4957"/>
                    <a:gd name="T41" fmla="*/ 33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57" h="851">
                      <a:moveTo>
                        <a:pt x="4923" y="330"/>
                      </a:moveTo>
                      <a:cubicBezTo>
                        <a:pt x="4818" y="330"/>
                        <a:pt x="4818" y="330"/>
                        <a:pt x="4818" y="330"/>
                      </a:cubicBezTo>
                      <a:cubicBezTo>
                        <a:pt x="4818" y="119"/>
                        <a:pt x="4818" y="119"/>
                        <a:pt x="4818" y="119"/>
                      </a:cubicBezTo>
                      <a:cubicBezTo>
                        <a:pt x="4818" y="53"/>
                        <a:pt x="4765" y="0"/>
                        <a:pt x="4700" y="0"/>
                      </a:cubicBezTo>
                      <a:cubicBezTo>
                        <a:pt x="248" y="0"/>
                        <a:pt x="248" y="0"/>
                        <a:pt x="248" y="0"/>
                      </a:cubicBezTo>
                      <a:cubicBezTo>
                        <a:pt x="183" y="0"/>
                        <a:pt x="130" y="53"/>
                        <a:pt x="130" y="119"/>
                      </a:cubicBezTo>
                      <a:cubicBezTo>
                        <a:pt x="130" y="330"/>
                        <a:pt x="130" y="330"/>
                        <a:pt x="130" y="330"/>
                      </a:cubicBezTo>
                      <a:cubicBezTo>
                        <a:pt x="34" y="330"/>
                        <a:pt x="34" y="330"/>
                        <a:pt x="34" y="330"/>
                      </a:cubicBezTo>
                      <a:cubicBezTo>
                        <a:pt x="15" y="330"/>
                        <a:pt x="0" y="345"/>
                        <a:pt x="0" y="364"/>
                      </a:cubicBezTo>
                      <a:cubicBezTo>
                        <a:pt x="0" y="490"/>
                        <a:pt x="0" y="490"/>
                        <a:pt x="0" y="490"/>
                      </a:cubicBezTo>
                      <a:cubicBezTo>
                        <a:pt x="0" y="509"/>
                        <a:pt x="15" y="524"/>
                        <a:pt x="34" y="524"/>
                      </a:cubicBezTo>
                      <a:cubicBezTo>
                        <a:pt x="130" y="524"/>
                        <a:pt x="130" y="524"/>
                        <a:pt x="130" y="524"/>
                      </a:cubicBezTo>
                      <a:cubicBezTo>
                        <a:pt x="130" y="733"/>
                        <a:pt x="130" y="733"/>
                        <a:pt x="130" y="733"/>
                      </a:cubicBezTo>
                      <a:cubicBezTo>
                        <a:pt x="130" y="798"/>
                        <a:pt x="183" y="851"/>
                        <a:pt x="248" y="851"/>
                      </a:cubicBezTo>
                      <a:cubicBezTo>
                        <a:pt x="4700" y="851"/>
                        <a:pt x="4700" y="851"/>
                        <a:pt x="4700" y="851"/>
                      </a:cubicBezTo>
                      <a:cubicBezTo>
                        <a:pt x="4765" y="851"/>
                        <a:pt x="4818" y="798"/>
                        <a:pt x="4818" y="733"/>
                      </a:cubicBezTo>
                      <a:cubicBezTo>
                        <a:pt x="4818" y="524"/>
                        <a:pt x="4818" y="524"/>
                        <a:pt x="4818" y="524"/>
                      </a:cubicBezTo>
                      <a:cubicBezTo>
                        <a:pt x="4923" y="524"/>
                        <a:pt x="4923" y="524"/>
                        <a:pt x="4923" y="524"/>
                      </a:cubicBezTo>
                      <a:cubicBezTo>
                        <a:pt x="4942" y="524"/>
                        <a:pt x="4957" y="509"/>
                        <a:pt x="4957" y="490"/>
                      </a:cubicBezTo>
                      <a:cubicBezTo>
                        <a:pt x="4957" y="364"/>
                        <a:pt x="4957" y="364"/>
                        <a:pt x="4957" y="364"/>
                      </a:cubicBezTo>
                      <a:cubicBezTo>
                        <a:pt x="4957" y="345"/>
                        <a:pt x="4942" y="330"/>
                        <a:pt x="4923" y="330"/>
                      </a:cubicBez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30" name="Freeform 30">
                  <a:extLst>
                    <a:ext uri="{FF2B5EF4-FFF2-40B4-BE49-F238E27FC236}">
                      <a16:creationId xmlns:a16="http://schemas.microsoft.com/office/drawing/2014/main" id="{2BFE949D-249F-0AB3-82E0-80036729F0F9}"/>
                    </a:ext>
                  </a:extLst>
                </p:cNvPr>
                <p:cNvSpPr>
                  <a:spLocks/>
                </p:cNvSpPr>
                <p:nvPr/>
              </p:nvSpPr>
              <p:spPr bwMode="auto">
                <a:xfrm>
                  <a:off x="5855173" y="2134612"/>
                  <a:ext cx="454887" cy="66117"/>
                </a:xfrm>
                <a:custGeom>
                  <a:avLst/>
                  <a:gdLst>
                    <a:gd name="T0" fmla="*/ 36 w 1398"/>
                    <a:gd name="T1" fmla="*/ 203 h 203"/>
                    <a:gd name="T2" fmla="*/ 1363 w 1398"/>
                    <a:gd name="T3" fmla="*/ 203 h 203"/>
                    <a:gd name="T4" fmla="*/ 1398 w 1398"/>
                    <a:gd name="T5" fmla="*/ 167 h 203"/>
                    <a:gd name="T6" fmla="*/ 1398 w 1398"/>
                    <a:gd name="T7" fmla="*/ 36 h 203"/>
                    <a:gd name="T8" fmla="*/ 1363 w 1398"/>
                    <a:gd name="T9" fmla="*/ 0 h 203"/>
                    <a:gd name="T10" fmla="*/ 36 w 1398"/>
                    <a:gd name="T11" fmla="*/ 0 h 203"/>
                    <a:gd name="T12" fmla="*/ 0 w 1398"/>
                    <a:gd name="T13" fmla="*/ 36 h 203"/>
                    <a:gd name="T14" fmla="*/ 0 w 1398"/>
                    <a:gd name="T15" fmla="*/ 167 h 203"/>
                    <a:gd name="T16" fmla="*/ 36 w 1398"/>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8" h="203">
                      <a:moveTo>
                        <a:pt x="36" y="203"/>
                      </a:moveTo>
                      <a:cubicBezTo>
                        <a:pt x="1363" y="203"/>
                        <a:pt x="1363" y="203"/>
                        <a:pt x="1363" y="203"/>
                      </a:cubicBezTo>
                      <a:cubicBezTo>
                        <a:pt x="1382" y="203"/>
                        <a:pt x="1398" y="187"/>
                        <a:pt x="1398" y="167"/>
                      </a:cubicBezTo>
                      <a:cubicBezTo>
                        <a:pt x="1398" y="36"/>
                        <a:pt x="1398" y="36"/>
                        <a:pt x="1398" y="36"/>
                      </a:cubicBezTo>
                      <a:cubicBezTo>
                        <a:pt x="1398" y="16"/>
                        <a:pt x="1382" y="0"/>
                        <a:pt x="1363" y="0"/>
                      </a:cubicBezTo>
                      <a:cubicBezTo>
                        <a:pt x="36" y="0"/>
                        <a:pt x="36" y="0"/>
                        <a:pt x="36" y="0"/>
                      </a:cubicBezTo>
                      <a:cubicBezTo>
                        <a:pt x="16" y="0"/>
                        <a:pt x="0" y="16"/>
                        <a:pt x="0" y="36"/>
                      </a:cubicBezTo>
                      <a:cubicBezTo>
                        <a:pt x="0" y="167"/>
                        <a:pt x="0" y="167"/>
                        <a:pt x="0" y="167"/>
                      </a:cubicBezTo>
                      <a:cubicBezTo>
                        <a:pt x="0" y="187"/>
                        <a:pt x="16" y="203"/>
                        <a:pt x="36"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31" name="Freeform 31">
                  <a:extLst>
                    <a:ext uri="{FF2B5EF4-FFF2-40B4-BE49-F238E27FC236}">
                      <a16:creationId xmlns:a16="http://schemas.microsoft.com/office/drawing/2014/main" id="{3F731EF7-8EBD-55B5-2D73-97338852AFF0}"/>
                    </a:ext>
                  </a:extLst>
                </p:cNvPr>
                <p:cNvSpPr>
                  <a:spLocks/>
                </p:cNvSpPr>
                <p:nvPr/>
              </p:nvSpPr>
              <p:spPr bwMode="auto">
                <a:xfrm>
                  <a:off x="5855173" y="2251566"/>
                  <a:ext cx="454887" cy="66117"/>
                </a:xfrm>
                <a:custGeom>
                  <a:avLst/>
                  <a:gdLst>
                    <a:gd name="T0" fmla="*/ 36 w 1398"/>
                    <a:gd name="T1" fmla="*/ 203 h 203"/>
                    <a:gd name="T2" fmla="*/ 1363 w 1398"/>
                    <a:gd name="T3" fmla="*/ 203 h 203"/>
                    <a:gd name="T4" fmla="*/ 1398 w 1398"/>
                    <a:gd name="T5" fmla="*/ 167 h 203"/>
                    <a:gd name="T6" fmla="*/ 1398 w 1398"/>
                    <a:gd name="T7" fmla="*/ 36 h 203"/>
                    <a:gd name="T8" fmla="*/ 1363 w 1398"/>
                    <a:gd name="T9" fmla="*/ 0 h 203"/>
                    <a:gd name="T10" fmla="*/ 36 w 1398"/>
                    <a:gd name="T11" fmla="*/ 0 h 203"/>
                    <a:gd name="T12" fmla="*/ 0 w 1398"/>
                    <a:gd name="T13" fmla="*/ 36 h 203"/>
                    <a:gd name="T14" fmla="*/ 0 w 1398"/>
                    <a:gd name="T15" fmla="*/ 167 h 203"/>
                    <a:gd name="T16" fmla="*/ 36 w 1398"/>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8" h="203">
                      <a:moveTo>
                        <a:pt x="36" y="203"/>
                      </a:moveTo>
                      <a:cubicBezTo>
                        <a:pt x="1363" y="203"/>
                        <a:pt x="1363" y="203"/>
                        <a:pt x="1363" y="203"/>
                      </a:cubicBezTo>
                      <a:cubicBezTo>
                        <a:pt x="1382" y="203"/>
                        <a:pt x="1398" y="187"/>
                        <a:pt x="1398" y="167"/>
                      </a:cubicBezTo>
                      <a:cubicBezTo>
                        <a:pt x="1398" y="36"/>
                        <a:pt x="1398" y="36"/>
                        <a:pt x="1398" y="36"/>
                      </a:cubicBezTo>
                      <a:cubicBezTo>
                        <a:pt x="1398" y="16"/>
                        <a:pt x="1382" y="0"/>
                        <a:pt x="1363" y="0"/>
                      </a:cubicBezTo>
                      <a:cubicBezTo>
                        <a:pt x="36" y="0"/>
                        <a:pt x="36" y="0"/>
                        <a:pt x="36" y="0"/>
                      </a:cubicBezTo>
                      <a:cubicBezTo>
                        <a:pt x="16" y="0"/>
                        <a:pt x="0" y="16"/>
                        <a:pt x="0" y="36"/>
                      </a:cubicBezTo>
                      <a:cubicBezTo>
                        <a:pt x="0" y="167"/>
                        <a:pt x="0" y="167"/>
                        <a:pt x="0" y="167"/>
                      </a:cubicBezTo>
                      <a:cubicBezTo>
                        <a:pt x="0" y="187"/>
                        <a:pt x="16" y="203"/>
                        <a:pt x="36"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32" name="Oval 32">
                  <a:extLst>
                    <a:ext uri="{FF2B5EF4-FFF2-40B4-BE49-F238E27FC236}">
                      <a16:creationId xmlns:a16="http://schemas.microsoft.com/office/drawing/2014/main" id="{4B6E6638-9F96-A360-B4C0-226E97AC630B}"/>
                    </a:ext>
                  </a:extLst>
                </p:cNvPr>
                <p:cNvSpPr>
                  <a:spLocks noChangeArrowheads="1"/>
                </p:cNvSpPr>
                <p:nvPr/>
              </p:nvSpPr>
              <p:spPr bwMode="auto">
                <a:xfrm>
                  <a:off x="6918338" y="2263614"/>
                  <a:ext cx="62885"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33" name="Oval 33">
                  <a:extLst>
                    <a:ext uri="{FF2B5EF4-FFF2-40B4-BE49-F238E27FC236}">
                      <a16:creationId xmlns:a16="http://schemas.microsoft.com/office/drawing/2014/main" id="{A0A89AEE-AEA7-C362-DE0E-EDB5EA59D4C6}"/>
                    </a:ext>
                  </a:extLst>
                </p:cNvPr>
                <p:cNvSpPr>
                  <a:spLocks noChangeArrowheads="1"/>
                </p:cNvSpPr>
                <p:nvPr/>
              </p:nvSpPr>
              <p:spPr bwMode="auto">
                <a:xfrm>
                  <a:off x="7011196" y="2263614"/>
                  <a:ext cx="62591"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34" name="Oval 34">
                  <a:extLst>
                    <a:ext uri="{FF2B5EF4-FFF2-40B4-BE49-F238E27FC236}">
                      <a16:creationId xmlns:a16="http://schemas.microsoft.com/office/drawing/2014/main" id="{0D2FB988-964B-B637-9E4E-F6DDF5A9E7B2}"/>
                    </a:ext>
                  </a:extLst>
                </p:cNvPr>
                <p:cNvSpPr>
                  <a:spLocks noChangeArrowheads="1"/>
                </p:cNvSpPr>
                <p:nvPr/>
              </p:nvSpPr>
              <p:spPr bwMode="auto">
                <a:xfrm>
                  <a:off x="7104055" y="2263611"/>
                  <a:ext cx="82155" cy="657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35" name="Oval 35">
                  <a:extLst>
                    <a:ext uri="{FF2B5EF4-FFF2-40B4-BE49-F238E27FC236}">
                      <a16:creationId xmlns:a16="http://schemas.microsoft.com/office/drawing/2014/main" id="{025224FE-2D44-8ED7-FC07-D388982DB253}"/>
                    </a:ext>
                  </a:extLst>
                </p:cNvPr>
                <p:cNvSpPr>
                  <a:spLocks noChangeArrowheads="1"/>
                </p:cNvSpPr>
                <p:nvPr/>
              </p:nvSpPr>
              <p:spPr bwMode="auto">
                <a:xfrm>
                  <a:off x="7196325" y="2263614"/>
                  <a:ext cx="62885"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grpSp>
          <p:grpSp>
            <p:nvGrpSpPr>
              <p:cNvPr id="13" name="Group 504">
                <a:extLst>
                  <a:ext uri="{FF2B5EF4-FFF2-40B4-BE49-F238E27FC236}">
                    <a16:creationId xmlns:a16="http://schemas.microsoft.com/office/drawing/2014/main" id="{E358DF00-00FA-7385-D3FF-CF1CA8A76F94}"/>
                  </a:ext>
                </a:extLst>
              </p:cNvPr>
              <p:cNvGrpSpPr/>
              <p:nvPr/>
            </p:nvGrpSpPr>
            <p:grpSpPr>
              <a:xfrm>
                <a:off x="6700586" y="3129361"/>
                <a:ext cx="1875953" cy="262610"/>
                <a:chOff x="5746154" y="2089945"/>
                <a:chExt cx="2127483" cy="291153"/>
              </a:xfrm>
              <a:solidFill>
                <a:srgbClr val="C0C0C0"/>
              </a:solidFill>
            </p:grpSpPr>
            <p:sp>
              <p:nvSpPr>
                <p:cNvPr id="22" name="Freeform 27">
                  <a:extLst>
                    <a:ext uri="{FF2B5EF4-FFF2-40B4-BE49-F238E27FC236}">
                      <a16:creationId xmlns:a16="http://schemas.microsoft.com/office/drawing/2014/main" id="{D435EDB8-D0AB-8654-588E-474994527969}"/>
                    </a:ext>
                  </a:extLst>
                </p:cNvPr>
                <p:cNvSpPr>
                  <a:spLocks/>
                </p:cNvSpPr>
                <p:nvPr/>
              </p:nvSpPr>
              <p:spPr bwMode="auto">
                <a:xfrm>
                  <a:off x="5746154" y="2089945"/>
                  <a:ext cx="2127483" cy="291153"/>
                </a:xfrm>
                <a:custGeom>
                  <a:avLst/>
                  <a:gdLst>
                    <a:gd name="T0" fmla="*/ 4923 w 4957"/>
                    <a:gd name="T1" fmla="*/ 330 h 851"/>
                    <a:gd name="T2" fmla="*/ 4818 w 4957"/>
                    <a:gd name="T3" fmla="*/ 330 h 851"/>
                    <a:gd name="T4" fmla="*/ 4818 w 4957"/>
                    <a:gd name="T5" fmla="*/ 119 h 851"/>
                    <a:gd name="T6" fmla="*/ 4700 w 4957"/>
                    <a:gd name="T7" fmla="*/ 0 h 851"/>
                    <a:gd name="T8" fmla="*/ 248 w 4957"/>
                    <a:gd name="T9" fmla="*/ 0 h 851"/>
                    <a:gd name="T10" fmla="*/ 130 w 4957"/>
                    <a:gd name="T11" fmla="*/ 119 h 851"/>
                    <a:gd name="T12" fmla="*/ 130 w 4957"/>
                    <a:gd name="T13" fmla="*/ 330 h 851"/>
                    <a:gd name="T14" fmla="*/ 34 w 4957"/>
                    <a:gd name="T15" fmla="*/ 330 h 851"/>
                    <a:gd name="T16" fmla="*/ 0 w 4957"/>
                    <a:gd name="T17" fmla="*/ 364 h 851"/>
                    <a:gd name="T18" fmla="*/ 0 w 4957"/>
                    <a:gd name="T19" fmla="*/ 490 h 851"/>
                    <a:gd name="T20" fmla="*/ 34 w 4957"/>
                    <a:gd name="T21" fmla="*/ 524 h 851"/>
                    <a:gd name="T22" fmla="*/ 130 w 4957"/>
                    <a:gd name="T23" fmla="*/ 524 h 851"/>
                    <a:gd name="T24" fmla="*/ 130 w 4957"/>
                    <a:gd name="T25" fmla="*/ 733 h 851"/>
                    <a:gd name="T26" fmla="*/ 248 w 4957"/>
                    <a:gd name="T27" fmla="*/ 851 h 851"/>
                    <a:gd name="T28" fmla="*/ 4700 w 4957"/>
                    <a:gd name="T29" fmla="*/ 851 h 851"/>
                    <a:gd name="T30" fmla="*/ 4818 w 4957"/>
                    <a:gd name="T31" fmla="*/ 733 h 851"/>
                    <a:gd name="T32" fmla="*/ 4818 w 4957"/>
                    <a:gd name="T33" fmla="*/ 524 h 851"/>
                    <a:gd name="T34" fmla="*/ 4923 w 4957"/>
                    <a:gd name="T35" fmla="*/ 524 h 851"/>
                    <a:gd name="T36" fmla="*/ 4957 w 4957"/>
                    <a:gd name="T37" fmla="*/ 490 h 851"/>
                    <a:gd name="T38" fmla="*/ 4957 w 4957"/>
                    <a:gd name="T39" fmla="*/ 364 h 851"/>
                    <a:gd name="T40" fmla="*/ 4923 w 4957"/>
                    <a:gd name="T41" fmla="*/ 33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57" h="851">
                      <a:moveTo>
                        <a:pt x="4923" y="330"/>
                      </a:moveTo>
                      <a:cubicBezTo>
                        <a:pt x="4818" y="330"/>
                        <a:pt x="4818" y="330"/>
                        <a:pt x="4818" y="330"/>
                      </a:cubicBezTo>
                      <a:cubicBezTo>
                        <a:pt x="4818" y="119"/>
                        <a:pt x="4818" y="119"/>
                        <a:pt x="4818" y="119"/>
                      </a:cubicBezTo>
                      <a:cubicBezTo>
                        <a:pt x="4818" y="53"/>
                        <a:pt x="4765" y="0"/>
                        <a:pt x="4700" y="0"/>
                      </a:cubicBezTo>
                      <a:cubicBezTo>
                        <a:pt x="248" y="0"/>
                        <a:pt x="248" y="0"/>
                        <a:pt x="248" y="0"/>
                      </a:cubicBezTo>
                      <a:cubicBezTo>
                        <a:pt x="183" y="0"/>
                        <a:pt x="130" y="53"/>
                        <a:pt x="130" y="119"/>
                      </a:cubicBezTo>
                      <a:cubicBezTo>
                        <a:pt x="130" y="330"/>
                        <a:pt x="130" y="330"/>
                        <a:pt x="130" y="330"/>
                      </a:cubicBezTo>
                      <a:cubicBezTo>
                        <a:pt x="34" y="330"/>
                        <a:pt x="34" y="330"/>
                        <a:pt x="34" y="330"/>
                      </a:cubicBezTo>
                      <a:cubicBezTo>
                        <a:pt x="15" y="330"/>
                        <a:pt x="0" y="345"/>
                        <a:pt x="0" y="364"/>
                      </a:cubicBezTo>
                      <a:cubicBezTo>
                        <a:pt x="0" y="490"/>
                        <a:pt x="0" y="490"/>
                        <a:pt x="0" y="490"/>
                      </a:cubicBezTo>
                      <a:cubicBezTo>
                        <a:pt x="0" y="509"/>
                        <a:pt x="15" y="524"/>
                        <a:pt x="34" y="524"/>
                      </a:cubicBezTo>
                      <a:cubicBezTo>
                        <a:pt x="130" y="524"/>
                        <a:pt x="130" y="524"/>
                        <a:pt x="130" y="524"/>
                      </a:cubicBezTo>
                      <a:cubicBezTo>
                        <a:pt x="130" y="733"/>
                        <a:pt x="130" y="733"/>
                        <a:pt x="130" y="733"/>
                      </a:cubicBezTo>
                      <a:cubicBezTo>
                        <a:pt x="130" y="798"/>
                        <a:pt x="183" y="851"/>
                        <a:pt x="248" y="851"/>
                      </a:cubicBezTo>
                      <a:cubicBezTo>
                        <a:pt x="4700" y="851"/>
                        <a:pt x="4700" y="851"/>
                        <a:pt x="4700" y="851"/>
                      </a:cubicBezTo>
                      <a:cubicBezTo>
                        <a:pt x="4765" y="851"/>
                        <a:pt x="4818" y="798"/>
                        <a:pt x="4818" y="733"/>
                      </a:cubicBezTo>
                      <a:cubicBezTo>
                        <a:pt x="4818" y="524"/>
                        <a:pt x="4818" y="524"/>
                        <a:pt x="4818" y="524"/>
                      </a:cubicBezTo>
                      <a:cubicBezTo>
                        <a:pt x="4923" y="524"/>
                        <a:pt x="4923" y="524"/>
                        <a:pt x="4923" y="524"/>
                      </a:cubicBezTo>
                      <a:cubicBezTo>
                        <a:pt x="4942" y="524"/>
                        <a:pt x="4957" y="509"/>
                        <a:pt x="4957" y="490"/>
                      </a:cubicBezTo>
                      <a:cubicBezTo>
                        <a:pt x="4957" y="364"/>
                        <a:pt x="4957" y="364"/>
                        <a:pt x="4957" y="364"/>
                      </a:cubicBezTo>
                      <a:cubicBezTo>
                        <a:pt x="4957" y="345"/>
                        <a:pt x="4942" y="330"/>
                        <a:pt x="4923" y="330"/>
                      </a:cubicBez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23" name="Freeform 30">
                  <a:extLst>
                    <a:ext uri="{FF2B5EF4-FFF2-40B4-BE49-F238E27FC236}">
                      <a16:creationId xmlns:a16="http://schemas.microsoft.com/office/drawing/2014/main" id="{D7FEA01F-7857-DF52-25DB-925CDDAB4B0F}"/>
                    </a:ext>
                  </a:extLst>
                </p:cNvPr>
                <p:cNvSpPr>
                  <a:spLocks/>
                </p:cNvSpPr>
                <p:nvPr/>
              </p:nvSpPr>
              <p:spPr bwMode="auto">
                <a:xfrm>
                  <a:off x="5855173" y="2134612"/>
                  <a:ext cx="454887" cy="66117"/>
                </a:xfrm>
                <a:custGeom>
                  <a:avLst/>
                  <a:gdLst>
                    <a:gd name="T0" fmla="*/ 36 w 1398"/>
                    <a:gd name="T1" fmla="*/ 203 h 203"/>
                    <a:gd name="T2" fmla="*/ 1363 w 1398"/>
                    <a:gd name="T3" fmla="*/ 203 h 203"/>
                    <a:gd name="T4" fmla="*/ 1398 w 1398"/>
                    <a:gd name="T5" fmla="*/ 167 h 203"/>
                    <a:gd name="T6" fmla="*/ 1398 w 1398"/>
                    <a:gd name="T7" fmla="*/ 36 h 203"/>
                    <a:gd name="T8" fmla="*/ 1363 w 1398"/>
                    <a:gd name="T9" fmla="*/ 0 h 203"/>
                    <a:gd name="T10" fmla="*/ 36 w 1398"/>
                    <a:gd name="T11" fmla="*/ 0 h 203"/>
                    <a:gd name="T12" fmla="*/ 0 w 1398"/>
                    <a:gd name="T13" fmla="*/ 36 h 203"/>
                    <a:gd name="T14" fmla="*/ 0 w 1398"/>
                    <a:gd name="T15" fmla="*/ 167 h 203"/>
                    <a:gd name="T16" fmla="*/ 36 w 1398"/>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8" h="203">
                      <a:moveTo>
                        <a:pt x="36" y="203"/>
                      </a:moveTo>
                      <a:cubicBezTo>
                        <a:pt x="1363" y="203"/>
                        <a:pt x="1363" y="203"/>
                        <a:pt x="1363" y="203"/>
                      </a:cubicBezTo>
                      <a:cubicBezTo>
                        <a:pt x="1382" y="203"/>
                        <a:pt x="1398" y="187"/>
                        <a:pt x="1398" y="167"/>
                      </a:cubicBezTo>
                      <a:cubicBezTo>
                        <a:pt x="1398" y="36"/>
                        <a:pt x="1398" y="36"/>
                        <a:pt x="1398" y="36"/>
                      </a:cubicBezTo>
                      <a:cubicBezTo>
                        <a:pt x="1398" y="16"/>
                        <a:pt x="1382" y="0"/>
                        <a:pt x="1363" y="0"/>
                      </a:cubicBezTo>
                      <a:cubicBezTo>
                        <a:pt x="36" y="0"/>
                        <a:pt x="36" y="0"/>
                        <a:pt x="36" y="0"/>
                      </a:cubicBezTo>
                      <a:cubicBezTo>
                        <a:pt x="16" y="0"/>
                        <a:pt x="0" y="16"/>
                        <a:pt x="0" y="36"/>
                      </a:cubicBezTo>
                      <a:cubicBezTo>
                        <a:pt x="0" y="167"/>
                        <a:pt x="0" y="167"/>
                        <a:pt x="0" y="167"/>
                      </a:cubicBezTo>
                      <a:cubicBezTo>
                        <a:pt x="0" y="187"/>
                        <a:pt x="16" y="203"/>
                        <a:pt x="36"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24" name="Freeform 31">
                  <a:extLst>
                    <a:ext uri="{FF2B5EF4-FFF2-40B4-BE49-F238E27FC236}">
                      <a16:creationId xmlns:a16="http://schemas.microsoft.com/office/drawing/2014/main" id="{37977792-43E5-1D23-20F1-533EA754DB0F}"/>
                    </a:ext>
                  </a:extLst>
                </p:cNvPr>
                <p:cNvSpPr>
                  <a:spLocks/>
                </p:cNvSpPr>
                <p:nvPr/>
              </p:nvSpPr>
              <p:spPr bwMode="auto">
                <a:xfrm>
                  <a:off x="5855173" y="2251566"/>
                  <a:ext cx="454887" cy="66117"/>
                </a:xfrm>
                <a:custGeom>
                  <a:avLst/>
                  <a:gdLst>
                    <a:gd name="T0" fmla="*/ 36 w 1398"/>
                    <a:gd name="T1" fmla="*/ 203 h 203"/>
                    <a:gd name="T2" fmla="*/ 1363 w 1398"/>
                    <a:gd name="T3" fmla="*/ 203 h 203"/>
                    <a:gd name="T4" fmla="*/ 1398 w 1398"/>
                    <a:gd name="T5" fmla="*/ 167 h 203"/>
                    <a:gd name="T6" fmla="*/ 1398 w 1398"/>
                    <a:gd name="T7" fmla="*/ 36 h 203"/>
                    <a:gd name="T8" fmla="*/ 1363 w 1398"/>
                    <a:gd name="T9" fmla="*/ 0 h 203"/>
                    <a:gd name="T10" fmla="*/ 36 w 1398"/>
                    <a:gd name="T11" fmla="*/ 0 h 203"/>
                    <a:gd name="T12" fmla="*/ 0 w 1398"/>
                    <a:gd name="T13" fmla="*/ 36 h 203"/>
                    <a:gd name="T14" fmla="*/ 0 w 1398"/>
                    <a:gd name="T15" fmla="*/ 167 h 203"/>
                    <a:gd name="T16" fmla="*/ 36 w 1398"/>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8" h="203">
                      <a:moveTo>
                        <a:pt x="36" y="203"/>
                      </a:moveTo>
                      <a:cubicBezTo>
                        <a:pt x="1363" y="203"/>
                        <a:pt x="1363" y="203"/>
                        <a:pt x="1363" y="203"/>
                      </a:cubicBezTo>
                      <a:cubicBezTo>
                        <a:pt x="1382" y="203"/>
                        <a:pt x="1398" y="187"/>
                        <a:pt x="1398" y="167"/>
                      </a:cubicBezTo>
                      <a:cubicBezTo>
                        <a:pt x="1398" y="36"/>
                        <a:pt x="1398" y="36"/>
                        <a:pt x="1398" y="36"/>
                      </a:cubicBezTo>
                      <a:cubicBezTo>
                        <a:pt x="1398" y="16"/>
                        <a:pt x="1382" y="0"/>
                        <a:pt x="1363" y="0"/>
                      </a:cubicBezTo>
                      <a:cubicBezTo>
                        <a:pt x="36" y="0"/>
                        <a:pt x="36" y="0"/>
                        <a:pt x="36" y="0"/>
                      </a:cubicBezTo>
                      <a:cubicBezTo>
                        <a:pt x="16" y="0"/>
                        <a:pt x="0" y="16"/>
                        <a:pt x="0" y="36"/>
                      </a:cubicBezTo>
                      <a:cubicBezTo>
                        <a:pt x="0" y="167"/>
                        <a:pt x="0" y="167"/>
                        <a:pt x="0" y="167"/>
                      </a:cubicBezTo>
                      <a:cubicBezTo>
                        <a:pt x="0" y="187"/>
                        <a:pt x="16" y="203"/>
                        <a:pt x="36"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25" name="Oval 32">
                  <a:extLst>
                    <a:ext uri="{FF2B5EF4-FFF2-40B4-BE49-F238E27FC236}">
                      <a16:creationId xmlns:a16="http://schemas.microsoft.com/office/drawing/2014/main" id="{A5FAFA2B-3BCE-97B7-D0E5-607D0EA62CA0}"/>
                    </a:ext>
                  </a:extLst>
                </p:cNvPr>
                <p:cNvSpPr>
                  <a:spLocks noChangeArrowheads="1"/>
                </p:cNvSpPr>
                <p:nvPr/>
              </p:nvSpPr>
              <p:spPr bwMode="auto">
                <a:xfrm>
                  <a:off x="6918338" y="2263614"/>
                  <a:ext cx="62885"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26" name="Oval 33">
                  <a:extLst>
                    <a:ext uri="{FF2B5EF4-FFF2-40B4-BE49-F238E27FC236}">
                      <a16:creationId xmlns:a16="http://schemas.microsoft.com/office/drawing/2014/main" id="{3DC2104C-E3D3-D597-E8CF-F76499831D89}"/>
                    </a:ext>
                  </a:extLst>
                </p:cNvPr>
                <p:cNvSpPr>
                  <a:spLocks noChangeArrowheads="1"/>
                </p:cNvSpPr>
                <p:nvPr/>
              </p:nvSpPr>
              <p:spPr bwMode="auto">
                <a:xfrm>
                  <a:off x="7011196" y="2263614"/>
                  <a:ext cx="62591"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27" name="Oval 34">
                  <a:extLst>
                    <a:ext uri="{FF2B5EF4-FFF2-40B4-BE49-F238E27FC236}">
                      <a16:creationId xmlns:a16="http://schemas.microsoft.com/office/drawing/2014/main" id="{013067DE-6F98-FED0-CE38-976639B02FDD}"/>
                    </a:ext>
                  </a:extLst>
                </p:cNvPr>
                <p:cNvSpPr>
                  <a:spLocks noChangeArrowheads="1"/>
                </p:cNvSpPr>
                <p:nvPr/>
              </p:nvSpPr>
              <p:spPr bwMode="auto">
                <a:xfrm>
                  <a:off x="7104054" y="2263614"/>
                  <a:ext cx="62297"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28" name="Oval 35">
                  <a:extLst>
                    <a:ext uri="{FF2B5EF4-FFF2-40B4-BE49-F238E27FC236}">
                      <a16:creationId xmlns:a16="http://schemas.microsoft.com/office/drawing/2014/main" id="{9FC9B74E-0F71-D9CF-B573-22D0ECD33BED}"/>
                    </a:ext>
                  </a:extLst>
                </p:cNvPr>
                <p:cNvSpPr>
                  <a:spLocks noChangeArrowheads="1"/>
                </p:cNvSpPr>
                <p:nvPr/>
              </p:nvSpPr>
              <p:spPr bwMode="auto">
                <a:xfrm>
                  <a:off x="7196325" y="2263614"/>
                  <a:ext cx="62885"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grpSp>
          <p:grpSp>
            <p:nvGrpSpPr>
              <p:cNvPr id="14" name="Group 512">
                <a:extLst>
                  <a:ext uri="{FF2B5EF4-FFF2-40B4-BE49-F238E27FC236}">
                    <a16:creationId xmlns:a16="http://schemas.microsoft.com/office/drawing/2014/main" id="{A8B191EF-FE2D-247F-69E6-8D72DF35B944}"/>
                  </a:ext>
                </a:extLst>
              </p:cNvPr>
              <p:cNvGrpSpPr/>
              <p:nvPr/>
            </p:nvGrpSpPr>
            <p:grpSpPr>
              <a:xfrm>
                <a:off x="6700586" y="3431881"/>
                <a:ext cx="1875953" cy="262610"/>
                <a:chOff x="5746154" y="2089945"/>
                <a:chExt cx="2127483" cy="291153"/>
              </a:xfrm>
              <a:solidFill>
                <a:srgbClr val="C0C0C0"/>
              </a:solidFill>
            </p:grpSpPr>
            <p:sp>
              <p:nvSpPr>
                <p:cNvPr id="15" name="Freeform 27">
                  <a:extLst>
                    <a:ext uri="{FF2B5EF4-FFF2-40B4-BE49-F238E27FC236}">
                      <a16:creationId xmlns:a16="http://schemas.microsoft.com/office/drawing/2014/main" id="{092403CA-39E6-AF0D-18A7-DC78BA8D1B32}"/>
                    </a:ext>
                  </a:extLst>
                </p:cNvPr>
                <p:cNvSpPr>
                  <a:spLocks/>
                </p:cNvSpPr>
                <p:nvPr/>
              </p:nvSpPr>
              <p:spPr bwMode="auto">
                <a:xfrm>
                  <a:off x="5746154" y="2089945"/>
                  <a:ext cx="2127483" cy="291153"/>
                </a:xfrm>
                <a:custGeom>
                  <a:avLst/>
                  <a:gdLst>
                    <a:gd name="T0" fmla="*/ 4923 w 4957"/>
                    <a:gd name="T1" fmla="*/ 330 h 851"/>
                    <a:gd name="T2" fmla="*/ 4818 w 4957"/>
                    <a:gd name="T3" fmla="*/ 330 h 851"/>
                    <a:gd name="T4" fmla="*/ 4818 w 4957"/>
                    <a:gd name="T5" fmla="*/ 119 h 851"/>
                    <a:gd name="T6" fmla="*/ 4700 w 4957"/>
                    <a:gd name="T7" fmla="*/ 0 h 851"/>
                    <a:gd name="T8" fmla="*/ 248 w 4957"/>
                    <a:gd name="T9" fmla="*/ 0 h 851"/>
                    <a:gd name="T10" fmla="*/ 130 w 4957"/>
                    <a:gd name="T11" fmla="*/ 119 h 851"/>
                    <a:gd name="T12" fmla="*/ 130 w 4957"/>
                    <a:gd name="T13" fmla="*/ 330 h 851"/>
                    <a:gd name="T14" fmla="*/ 34 w 4957"/>
                    <a:gd name="T15" fmla="*/ 330 h 851"/>
                    <a:gd name="T16" fmla="*/ 0 w 4957"/>
                    <a:gd name="T17" fmla="*/ 364 h 851"/>
                    <a:gd name="T18" fmla="*/ 0 w 4957"/>
                    <a:gd name="T19" fmla="*/ 490 h 851"/>
                    <a:gd name="T20" fmla="*/ 34 w 4957"/>
                    <a:gd name="T21" fmla="*/ 524 h 851"/>
                    <a:gd name="T22" fmla="*/ 130 w 4957"/>
                    <a:gd name="T23" fmla="*/ 524 h 851"/>
                    <a:gd name="T24" fmla="*/ 130 w 4957"/>
                    <a:gd name="T25" fmla="*/ 733 h 851"/>
                    <a:gd name="T26" fmla="*/ 248 w 4957"/>
                    <a:gd name="T27" fmla="*/ 851 h 851"/>
                    <a:gd name="T28" fmla="*/ 4700 w 4957"/>
                    <a:gd name="T29" fmla="*/ 851 h 851"/>
                    <a:gd name="T30" fmla="*/ 4818 w 4957"/>
                    <a:gd name="T31" fmla="*/ 733 h 851"/>
                    <a:gd name="T32" fmla="*/ 4818 w 4957"/>
                    <a:gd name="T33" fmla="*/ 524 h 851"/>
                    <a:gd name="T34" fmla="*/ 4923 w 4957"/>
                    <a:gd name="T35" fmla="*/ 524 h 851"/>
                    <a:gd name="T36" fmla="*/ 4957 w 4957"/>
                    <a:gd name="T37" fmla="*/ 490 h 851"/>
                    <a:gd name="T38" fmla="*/ 4957 w 4957"/>
                    <a:gd name="T39" fmla="*/ 364 h 851"/>
                    <a:gd name="T40" fmla="*/ 4923 w 4957"/>
                    <a:gd name="T41" fmla="*/ 33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57" h="851">
                      <a:moveTo>
                        <a:pt x="4923" y="330"/>
                      </a:moveTo>
                      <a:cubicBezTo>
                        <a:pt x="4818" y="330"/>
                        <a:pt x="4818" y="330"/>
                        <a:pt x="4818" y="330"/>
                      </a:cubicBezTo>
                      <a:cubicBezTo>
                        <a:pt x="4818" y="119"/>
                        <a:pt x="4818" y="119"/>
                        <a:pt x="4818" y="119"/>
                      </a:cubicBezTo>
                      <a:cubicBezTo>
                        <a:pt x="4818" y="53"/>
                        <a:pt x="4765" y="0"/>
                        <a:pt x="4700" y="0"/>
                      </a:cubicBezTo>
                      <a:cubicBezTo>
                        <a:pt x="248" y="0"/>
                        <a:pt x="248" y="0"/>
                        <a:pt x="248" y="0"/>
                      </a:cubicBezTo>
                      <a:cubicBezTo>
                        <a:pt x="183" y="0"/>
                        <a:pt x="130" y="53"/>
                        <a:pt x="130" y="119"/>
                      </a:cubicBezTo>
                      <a:cubicBezTo>
                        <a:pt x="130" y="330"/>
                        <a:pt x="130" y="330"/>
                        <a:pt x="130" y="330"/>
                      </a:cubicBezTo>
                      <a:cubicBezTo>
                        <a:pt x="34" y="330"/>
                        <a:pt x="34" y="330"/>
                        <a:pt x="34" y="330"/>
                      </a:cubicBezTo>
                      <a:cubicBezTo>
                        <a:pt x="15" y="330"/>
                        <a:pt x="0" y="345"/>
                        <a:pt x="0" y="364"/>
                      </a:cubicBezTo>
                      <a:cubicBezTo>
                        <a:pt x="0" y="490"/>
                        <a:pt x="0" y="490"/>
                        <a:pt x="0" y="490"/>
                      </a:cubicBezTo>
                      <a:cubicBezTo>
                        <a:pt x="0" y="509"/>
                        <a:pt x="15" y="524"/>
                        <a:pt x="34" y="524"/>
                      </a:cubicBezTo>
                      <a:cubicBezTo>
                        <a:pt x="130" y="524"/>
                        <a:pt x="130" y="524"/>
                        <a:pt x="130" y="524"/>
                      </a:cubicBezTo>
                      <a:cubicBezTo>
                        <a:pt x="130" y="733"/>
                        <a:pt x="130" y="733"/>
                        <a:pt x="130" y="733"/>
                      </a:cubicBezTo>
                      <a:cubicBezTo>
                        <a:pt x="130" y="798"/>
                        <a:pt x="183" y="851"/>
                        <a:pt x="248" y="851"/>
                      </a:cubicBezTo>
                      <a:cubicBezTo>
                        <a:pt x="4700" y="851"/>
                        <a:pt x="4700" y="851"/>
                        <a:pt x="4700" y="851"/>
                      </a:cubicBezTo>
                      <a:cubicBezTo>
                        <a:pt x="4765" y="851"/>
                        <a:pt x="4818" y="798"/>
                        <a:pt x="4818" y="733"/>
                      </a:cubicBezTo>
                      <a:cubicBezTo>
                        <a:pt x="4818" y="524"/>
                        <a:pt x="4818" y="524"/>
                        <a:pt x="4818" y="524"/>
                      </a:cubicBezTo>
                      <a:cubicBezTo>
                        <a:pt x="4923" y="524"/>
                        <a:pt x="4923" y="524"/>
                        <a:pt x="4923" y="524"/>
                      </a:cubicBezTo>
                      <a:cubicBezTo>
                        <a:pt x="4942" y="524"/>
                        <a:pt x="4957" y="509"/>
                        <a:pt x="4957" y="490"/>
                      </a:cubicBezTo>
                      <a:cubicBezTo>
                        <a:pt x="4957" y="364"/>
                        <a:pt x="4957" y="364"/>
                        <a:pt x="4957" y="364"/>
                      </a:cubicBezTo>
                      <a:cubicBezTo>
                        <a:pt x="4957" y="345"/>
                        <a:pt x="4942" y="330"/>
                        <a:pt x="4923" y="330"/>
                      </a:cubicBez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6" name="Freeform 30">
                  <a:extLst>
                    <a:ext uri="{FF2B5EF4-FFF2-40B4-BE49-F238E27FC236}">
                      <a16:creationId xmlns:a16="http://schemas.microsoft.com/office/drawing/2014/main" id="{4E6FCD09-5CB0-C941-B71F-08FB56D1DFEE}"/>
                    </a:ext>
                  </a:extLst>
                </p:cNvPr>
                <p:cNvSpPr>
                  <a:spLocks/>
                </p:cNvSpPr>
                <p:nvPr/>
              </p:nvSpPr>
              <p:spPr bwMode="auto">
                <a:xfrm>
                  <a:off x="5855173" y="2134612"/>
                  <a:ext cx="454887" cy="66117"/>
                </a:xfrm>
                <a:custGeom>
                  <a:avLst/>
                  <a:gdLst>
                    <a:gd name="T0" fmla="*/ 36 w 1398"/>
                    <a:gd name="T1" fmla="*/ 203 h 203"/>
                    <a:gd name="T2" fmla="*/ 1363 w 1398"/>
                    <a:gd name="T3" fmla="*/ 203 h 203"/>
                    <a:gd name="T4" fmla="*/ 1398 w 1398"/>
                    <a:gd name="T5" fmla="*/ 167 h 203"/>
                    <a:gd name="T6" fmla="*/ 1398 w 1398"/>
                    <a:gd name="T7" fmla="*/ 36 h 203"/>
                    <a:gd name="T8" fmla="*/ 1363 w 1398"/>
                    <a:gd name="T9" fmla="*/ 0 h 203"/>
                    <a:gd name="T10" fmla="*/ 36 w 1398"/>
                    <a:gd name="T11" fmla="*/ 0 h 203"/>
                    <a:gd name="T12" fmla="*/ 0 w 1398"/>
                    <a:gd name="T13" fmla="*/ 36 h 203"/>
                    <a:gd name="T14" fmla="*/ 0 w 1398"/>
                    <a:gd name="T15" fmla="*/ 167 h 203"/>
                    <a:gd name="T16" fmla="*/ 36 w 1398"/>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8" h="203">
                      <a:moveTo>
                        <a:pt x="36" y="203"/>
                      </a:moveTo>
                      <a:cubicBezTo>
                        <a:pt x="1363" y="203"/>
                        <a:pt x="1363" y="203"/>
                        <a:pt x="1363" y="203"/>
                      </a:cubicBezTo>
                      <a:cubicBezTo>
                        <a:pt x="1382" y="203"/>
                        <a:pt x="1398" y="187"/>
                        <a:pt x="1398" y="167"/>
                      </a:cubicBezTo>
                      <a:cubicBezTo>
                        <a:pt x="1398" y="36"/>
                        <a:pt x="1398" y="36"/>
                        <a:pt x="1398" y="36"/>
                      </a:cubicBezTo>
                      <a:cubicBezTo>
                        <a:pt x="1398" y="16"/>
                        <a:pt x="1382" y="0"/>
                        <a:pt x="1363" y="0"/>
                      </a:cubicBezTo>
                      <a:cubicBezTo>
                        <a:pt x="36" y="0"/>
                        <a:pt x="36" y="0"/>
                        <a:pt x="36" y="0"/>
                      </a:cubicBezTo>
                      <a:cubicBezTo>
                        <a:pt x="16" y="0"/>
                        <a:pt x="0" y="16"/>
                        <a:pt x="0" y="36"/>
                      </a:cubicBezTo>
                      <a:cubicBezTo>
                        <a:pt x="0" y="167"/>
                        <a:pt x="0" y="167"/>
                        <a:pt x="0" y="167"/>
                      </a:cubicBezTo>
                      <a:cubicBezTo>
                        <a:pt x="0" y="187"/>
                        <a:pt x="16" y="203"/>
                        <a:pt x="36"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7" name="Freeform 31">
                  <a:extLst>
                    <a:ext uri="{FF2B5EF4-FFF2-40B4-BE49-F238E27FC236}">
                      <a16:creationId xmlns:a16="http://schemas.microsoft.com/office/drawing/2014/main" id="{76296213-77EC-A6C7-60DD-1835EBBEBA99}"/>
                    </a:ext>
                  </a:extLst>
                </p:cNvPr>
                <p:cNvSpPr>
                  <a:spLocks/>
                </p:cNvSpPr>
                <p:nvPr/>
              </p:nvSpPr>
              <p:spPr bwMode="auto">
                <a:xfrm>
                  <a:off x="5855173" y="2251566"/>
                  <a:ext cx="454887" cy="66117"/>
                </a:xfrm>
                <a:custGeom>
                  <a:avLst/>
                  <a:gdLst>
                    <a:gd name="T0" fmla="*/ 36 w 1398"/>
                    <a:gd name="T1" fmla="*/ 203 h 203"/>
                    <a:gd name="T2" fmla="*/ 1363 w 1398"/>
                    <a:gd name="T3" fmla="*/ 203 h 203"/>
                    <a:gd name="T4" fmla="*/ 1398 w 1398"/>
                    <a:gd name="T5" fmla="*/ 167 h 203"/>
                    <a:gd name="T6" fmla="*/ 1398 w 1398"/>
                    <a:gd name="T7" fmla="*/ 36 h 203"/>
                    <a:gd name="T8" fmla="*/ 1363 w 1398"/>
                    <a:gd name="T9" fmla="*/ 0 h 203"/>
                    <a:gd name="T10" fmla="*/ 36 w 1398"/>
                    <a:gd name="T11" fmla="*/ 0 h 203"/>
                    <a:gd name="T12" fmla="*/ 0 w 1398"/>
                    <a:gd name="T13" fmla="*/ 36 h 203"/>
                    <a:gd name="T14" fmla="*/ 0 w 1398"/>
                    <a:gd name="T15" fmla="*/ 167 h 203"/>
                    <a:gd name="T16" fmla="*/ 36 w 1398"/>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8" h="203">
                      <a:moveTo>
                        <a:pt x="36" y="203"/>
                      </a:moveTo>
                      <a:cubicBezTo>
                        <a:pt x="1363" y="203"/>
                        <a:pt x="1363" y="203"/>
                        <a:pt x="1363" y="203"/>
                      </a:cubicBezTo>
                      <a:cubicBezTo>
                        <a:pt x="1382" y="203"/>
                        <a:pt x="1398" y="187"/>
                        <a:pt x="1398" y="167"/>
                      </a:cubicBezTo>
                      <a:cubicBezTo>
                        <a:pt x="1398" y="36"/>
                        <a:pt x="1398" y="36"/>
                        <a:pt x="1398" y="36"/>
                      </a:cubicBezTo>
                      <a:cubicBezTo>
                        <a:pt x="1398" y="16"/>
                        <a:pt x="1382" y="0"/>
                        <a:pt x="1363" y="0"/>
                      </a:cubicBezTo>
                      <a:cubicBezTo>
                        <a:pt x="36" y="0"/>
                        <a:pt x="36" y="0"/>
                        <a:pt x="36" y="0"/>
                      </a:cubicBezTo>
                      <a:cubicBezTo>
                        <a:pt x="16" y="0"/>
                        <a:pt x="0" y="16"/>
                        <a:pt x="0" y="36"/>
                      </a:cubicBezTo>
                      <a:cubicBezTo>
                        <a:pt x="0" y="167"/>
                        <a:pt x="0" y="167"/>
                        <a:pt x="0" y="167"/>
                      </a:cubicBezTo>
                      <a:cubicBezTo>
                        <a:pt x="0" y="187"/>
                        <a:pt x="16" y="203"/>
                        <a:pt x="36"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8" name="Oval 32">
                  <a:extLst>
                    <a:ext uri="{FF2B5EF4-FFF2-40B4-BE49-F238E27FC236}">
                      <a16:creationId xmlns:a16="http://schemas.microsoft.com/office/drawing/2014/main" id="{142689C1-615C-8932-3950-4052F6530D36}"/>
                    </a:ext>
                  </a:extLst>
                </p:cNvPr>
                <p:cNvSpPr>
                  <a:spLocks noChangeArrowheads="1"/>
                </p:cNvSpPr>
                <p:nvPr/>
              </p:nvSpPr>
              <p:spPr bwMode="auto">
                <a:xfrm>
                  <a:off x="6918338" y="2263614"/>
                  <a:ext cx="62885"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19" name="Oval 33">
                  <a:extLst>
                    <a:ext uri="{FF2B5EF4-FFF2-40B4-BE49-F238E27FC236}">
                      <a16:creationId xmlns:a16="http://schemas.microsoft.com/office/drawing/2014/main" id="{3A67DC79-C917-0843-1DEC-ADBA8BAB4D40}"/>
                    </a:ext>
                  </a:extLst>
                </p:cNvPr>
                <p:cNvSpPr>
                  <a:spLocks noChangeArrowheads="1"/>
                </p:cNvSpPr>
                <p:nvPr/>
              </p:nvSpPr>
              <p:spPr bwMode="auto">
                <a:xfrm>
                  <a:off x="7011196" y="2263614"/>
                  <a:ext cx="62591"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20" name="Oval 34">
                  <a:extLst>
                    <a:ext uri="{FF2B5EF4-FFF2-40B4-BE49-F238E27FC236}">
                      <a16:creationId xmlns:a16="http://schemas.microsoft.com/office/drawing/2014/main" id="{FDC40ECE-93FB-6A98-ED10-7E03A00A409C}"/>
                    </a:ext>
                  </a:extLst>
                </p:cNvPr>
                <p:cNvSpPr>
                  <a:spLocks noChangeArrowheads="1"/>
                </p:cNvSpPr>
                <p:nvPr/>
              </p:nvSpPr>
              <p:spPr bwMode="auto">
                <a:xfrm>
                  <a:off x="7104054" y="2263614"/>
                  <a:ext cx="62297"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sp>
              <p:nvSpPr>
                <p:cNvPr id="21" name="Oval 35">
                  <a:extLst>
                    <a:ext uri="{FF2B5EF4-FFF2-40B4-BE49-F238E27FC236}">
                      <a16:creationId xmlns:a16="http://schemas.microsoft.com/office/drawing/2014/main" id="{ADD77375-76FF-2622-AC66-21E6DABFCE03}"/>
                    </a:ext>
                  </a:extLst>
                </p:cNvPr>
                <p:cNvSpPr>
                  <a:spLocks noChangeArrowheads="1"/>
                </p:cNvSpPr>
                <p:nvPr/>
              </p:nvSpPr>
              <p:spPr bwMode="auto">
                <a:xfrm>
                  <a:off x="7196325" y="2263614"/>
                  <a:ext cx="62885" cy="625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a:defRPr/>
                  </a:pPr>
                  <a:endParaRPr lang="en-US" sz="2398" dirty="0">
                    <a:solidFill>
                      <a:sysClr val="windowText" lastClr="000000"/>
                    </a:solidFill>
                    <a:latin typeface="+mn-ea"/>
                    <a:cs typeface="メイリオ" panose="020B0604030504040204" pitchFamily="50" charset="-128"/>
                  </a:endParaRPr>
                </a:p>
              </p:txBody>
            </p:sp>
          </p:grpSp>
        </p:grpSp>
        <p:sp>
          <p:nvSpPr>
            <p:cNvPr id="10" name="Freeform 3">
              <a:extLst>
                <a:ext uri="{FF2B5EF4-FFF2-40B4-BE49-F238E27FC236}">
                  <a16:creationId xmlns:a16="http://schemas.microsoft.com/office/drawing/2014/main" id="{5A2A188C-B470-3AA7-1C0D-E9A76344F3CF}"/>
                </a:ext>
              </a:extLst>
            </p:cNvPr>
            <p:cNvSpPr/>
            <p:nvPr/>
          </p:nvSpPr>
          <p:spPr>
            <a:xfrm>
              <a:off x="4728441" y="1585583"/>
              <a:ext cx="3261219" cy="2273182"/>
            </a:xfrm>
            <a:custGeom>
              <a:avLst/>
              <a:gdLst>
                <a:gd name="connsiteX0" fmla="*/ 1775460 w 3710940"/>
                <a:gd name="connsiteY0" fmla="*/ 7620 h 3101340"/>
                <a:gd name="connsiteX1" fmla="*/ 3703320 w 3710940"/>
                <a:gd name="connsiteY1" fmla="*/ 1097280 h 3101340"/>
                <a:gd name="connsiteX2" fmla="*/ 3710940 w 3710940"/>
                <a:gd name="connsiteY2" fmla="*/ 1440180 h 3101340"/>
                <a:gd name="connsiteX3" fmla="*/ 1874520 w 3710940"/>
                <a:gd name="connsiteY3" fmla="*/ 3101340 h 3101340"/>
                <a:gd name="connsiteX4" fmla="*/ 0 w 3710940"/>
                <a:gd name="connsiteY4" fmla="*/ 3101340 h 3101340"/>
                <a:gd name="connsiteX5" fmla="*/ 30480 w 3710940"/>
                <a:gd name="connsiteY5" fmla="*/ 0 h 3101340"/>
                <a:gd name="connsiteX6" fmla="*/ 1775460 w 3710940"/>
                <a:gd name="connsiteY6" fmla="*/ 7620 h 3101340"/>
                <a:gd name="connsiteX0" fmla="*/ 1775460 w 3710940"/>
                <a:gd name="connsiteY0" fmla="*/ 7620 h 3101340"/>
                <a:gd name="connsiteX1" fmla="*/ 3550920 w 3710940"/>
                <a:gd name="connsiteY1" fmla="*/ 807720 h 3101340"/>
                <a:gd name="connsiteX2" fmla="*/ 3710940 w 3710940"/>
                <a:gd name="connsiteY2" fmla="*/ 1440180 h 3101340"/>
                <a:gd name="connsiteX3" fmla="*/ 1874520 w 3710940"/>
                <a:gd name="connsiteY3" fmla="*/ 3101340 h 3101340"/>
                <a:gd name="connsiteX4" fmla="*/ 0 w 3710940"/>
                <a:gd name="connsiteY4" fmla="*/ 3101340 h 3101340"/>
                <a:gd name="connsiteX5" fmla="*/ 30480 w 3710940"/>
                <a:gd name="connsiteY5" fmla="*/ 0 h 3101340"/>
                <a:gd name="connsiteX6" fmla="*/ 1775460 w 3710940"/>
                <a:gd name="connsiteY6" fmla="*/ 7620 h 3101340"/>
                <a:gd name="connsiteX0" fmla="*/ 1775460 w 3558540"/>
                <a:gd name="connsiteY0" fmla="*/ 7620 h 3101340"/>
                <a:gd name="connsiteX1" fmla="*/ 3550920 w 3558540"/>
                <a:gd name="connsiteY1" fmla="*/ 807720 h 3101340"/>
                <a:gd name="connsiteX2" fmla="*/ 3558540 w 3558540"/>
                <a:gd name="connsiteY2" fmla="*/ 1226820 h 3101340"/>
                <a:gd name="connsiteX3" fmla="*/ 1874520 w 3558540"/>
                <a:gd name="connsiteY3" fmla="*/ 3101340 h 3101340"/>
                <a:gd name="connsiteX4" fmla="*/ 0 w 3558540"/>
                <a:gd name="connsiteY4" fmla="*/ 3101340 h 3101340"/>
                <a:gd name="connsiteX5" fmla="*/ 30480 w 3558540"/>
                <a:gd name="connsiteY5" fmla="*/ 0 h 3101340"/>
                <a:gd name="connsiteX6" fmla="*/ 1775460 w 3558540"/>
                <a:gd name="connsiteY6" fmla="*/ 7620 h 3101340"/>
                <a:gd name="connsiteX0" fmla="*/ 1775460 w 3558540"/>
                <a:gd name="connsiteY0" fmla="*/ 7620 h 3101340"/>
                <a:gd name="connsiteX1" fmla="*/ 3550920 w 3558540"/>
                <a:gd name="connsiteY1" fmla="*/ 807720 h 3101340"/>
                <a:gd name="connsiteX2" fmla="*/ 3558540 w 3558540"/>
                <a:gd name="connsiteY2" fmla="*/ 1226820 h 3101340"/>
                <a:gd name="connsiteX3" fmla="*/ 2033016 w 3558540"/>
                <a:gd name="connsiteY3" fmla="*/ 3101340 h 3101340"/>
                <a:gd name="connsiteX4" fmla="*/ 0 w 3558540"/>
                <a:gd name="connsiteY4" fmla="*/ 3101340 h 3101340"/>
                <a:gd name="connsiteX5" fmla="*/ 30480 w 3558540"/>
                <a:gd name="connsiteY5" fmla="*/ 0 h 3101340"/>
                <a:gd name="connsiteX6" fmla="*/ 1775460 w 3558540"/>
                <a:gd name="connsiteY6" fmla="*/ 7620 h 3101340"/>
                <a:gd name="connsiteX0" fmla="*/ 1775460 w 3551613"/>
                <a:gd name="connsiteY0" fmla="*/ 7620 h 3101340"/>
                <a:gd name="connsiteX1" fmla="*/ 3550920 w 3551613"/>
                <a:gd name="connsiteY1" fmla="*/ 807720 h 3101340"/>
                <a:gd name="connsiteX2" fmla="*/ 3551613 w 3551613"/>
                <a:gd name="connsiteY2" fmla="*/ 1503911 h 3101340"/>
                <a:gd name="connsiteX3" fmla="*/ 2033016 w 3551613"/>
                <a:gd name="connsiteY3" fmla="*/ 3101340 h 3101340"/>
                <a:gd name="connsiteX4" fmla="*/ 0 w 3551613"/>
                <a:gd name="connsiteY4" fmla="*/ 3101340 h 3101340"/>
                <a:gd name="connsiteX5" fmla="*/ 30480 w 3551613"/>
                <a:gd name="connsiteY5" fmla="*/ 0 h 3101340"/>
                <a:gd name="connsiteX6" fmla="*/ 1775460 w 3551613"/>
                <a:gd name="connsiteY6" fmla="*/ 7620 h 3101340"/>
                <a:gd name="connsiteX0" fmla="*/ 1775460 w 3571702"/>
                <a:gd name="connsiteY0" fmla="*/ 7620 h 3101340"/>
                <a:gd name="connsiteX1" fmla="*/ 3571702 w 3571702"/>
                <a:gd name="connsiteY1" fmla="*/ 1077884 h 3101340"/>
                <a:gd name="connsiteX2" fmla="*/ 3551613 w 3571702"/>
                <a:gd name="connsiteY2" fmla="*/ 1503911 h 3101340"/>
                <a:gd name="connsiteX3" fmla="*/ 2033016 w 3571702"/>
                <a:gd name="connsiteY3" fmla="*/ 3101340 h 3101340"/>
                <a:gd name="connsiteX4" fmla="*/ 0 w 3571702"/>
                <a:gd name="connsiteY4" fmla="*/ 3101340 h 3101340"/>
                <a:gd name="connsiteX5" fmla="*/ 30480 w 3571702"/>
                <a:gd name="connsiteY5" fmla="*/ 0 h 3101340"/>
                <a:gd name="connsiteX6" fmla="*/ 1775460 w 3571702"/>
                <a:gd name="connsiteY6" fmla="*/ 7620 h 3101340"/>
                <a:gd name="connsiteX0" fmla="*/ 1775460 w 3571702"/>
                <a:gd name="connsiteY0" fmla="*/ 7620 h 3101340"/>
                <a:gd name="connsiteX1" fmla="*/ 3571702 w 3571702"/>
                <a:gd name="connsiteY1" fmla="*/ 1077884 h 3101340"/>
                <a:gd name="connsiteX2" fmla="*/ 3551613 w 3571702"/>
                <a:gd name="connsiteY2" fmla="*/ 1503911 h 3101340"/>
                <a:gd name="connsiteX3" fmla="*/ 2490216 w 3571702"/>
                <a:gd name="connsiteY3" fmla="*/ 3086410 h 3101340"/>
                <a:gd name="connsiteX4" fmla="*/ 0 w 3571702"/>
                <a:gd name="connsiteY4" fmla="*/ 3101340 h 3101340"/>
                <a:gd name="connsiteX5" fmla="*/ 30480 w 3571702"/>
                <a:gd name="connsiteY5" fmla="*/ 0 h 3101340"/>
                <a:gd name="connsiteX6" fmla="*/ 1775460 w 3571702"/>
                <a:gd name="connsiteY6" fmla="*/ 7620 h 3101340"/>
                <a:gd name="connsiteX0" fmla="*/ 1775460 w 3571702"/>
                <a:gd name="connsiteY0" fmla="*/ 7620 h 3101340"/>
                <a:gd name="connsiteX1" fmla="*/ 3571702 w 3571702"/>
                <a:gd name="connsiteY1" fmla="*/ 1077884 h 3101340"/>
                <a:gd name="connsiteX2" fmla="*/ 3551613 w 3571702"/>
                <a:gd name="connsiteY2" fmla="*/ 1503911 h 3101340"/>
                <a:gd name="connsiteX3" fmla="*/ 2490216 w 3571702"/>
                <a:gd name="connsiteY3" fmla="*/ 3101340 h 3101340"/>
                <a:gd name="connsiteX4" fmla="*/ 0 w 3571702"/>
                <a:gd name="connsiteY4" fmla="*/ 3101340 h 3101340"/>
                <a:gd name="connsiteX5" fmla="*/ 30480 w 3571702"/>
                <a:gd name="connsiteY5" fmla="*/ 0 h 3101340"/>
                <a:gd name="connsiteX6" fmla="*/ 1775460 w 3571702"/>
                <a:gd name="connsiteY6" fmla="*/ 7620 h 3101340"/>
                <a:gd name="connsiteX0" fmla="*/ 1775460 w 3551613"/>
                <a:gd name="connsiteY0" fmla="*/ 7620 h 3101340"/>
                <a:gd name="connsiteX1" fmla="*/ 3543993 w 3551613"/>
                <a:gd name="connsiteY1" fmla="*/ 824061 h 3101340"/>
                <a:gd name="connsiteX2" fmla="*/ 3551613 w 3551613"/>
                <a:gd name="connsiteY2" fmla="*/ 1503911 h 3101340"/>
                <a:gd name="connsiteX3" fmla="*/ 2490216 w 3551613"/>
                <a:gd name="connsiteY3" fmla="*/ 3101340 h 3101340"/>
                <a:gd name="connsiteX4" fmla="*/ 0 w 3551613"/>
                <a:gd name="connsiteY4" fmla="*/ 3101340 h 3101340"/>
                <a:gd name="connsiteX5" fmla="*/ 30480 w 3551613"/>
                <a:gd name="connsiteY5" fmla="*/ 0 h 3101340"/>
                <a:gd name="connsiteX6" fmla="*/ 1775460 w 3551613"/>
                <a:gd name="connsiteY6" fmla="*/ 7620 h 3101340"/>
                <a:gd name="connsiteX0" fmla="*/ 1775460 w 3544686"/>
                <a:gd name="connsiteY0" fmla="*/ 7620 h 3101340"/>
                <a:gd name="connsiteX1" fmla="*/ 3543993 w 3544686"/>
                <a:gd name="connsiteY1" fmla="*/ 824061 h 3101340"/>
                <a:gd name="connsiteX2" fmla="*/ 3544686 w 3544686"/>
                <a:gd name="connsiteY2" fmla="*/ 1272484 h 3101340"/>
                <a:gd name="connsiteX3" fmla="*/ 2490216 w 3544686"/>
                <a:gd name="connsiteY3" fmla="*/ 3101340 h 3101340"/>
                <a:gd name="connsiteX4" fmla="*/ 0 w 3544686"/>
                <a:gd name="connsiteY4" fmla="*/ 3101340 h 3101340"/>
                <a:gd name="connsiteX5" fmla="*/ 30480 w 3544686"/>
                <a:gd name="connsiteY5" fmla="*/ 0 h 3101340"/>
                <a:gd name="connsiteX6" fmla="*/ 1775460 w 3544686"/>
                <a:gd name="connsiteY6" fmla="*/ 7620 h 310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4686" h="3101340">
                  <a:moveTo>
                    <a:pt x="1775460" y="7620"/>
                  </a:moveTo>
                  <a:lnTo>
                    <a:pt x="3543993" y="824061"/>
                  </a:lnTo>
                  <a:lnTo>
                    <a:pt x="3544686" y="1272484"/>
                  </a:lnTo>
                  <a:lnTo>
                    <a:pt x="2490216" y="3101340"/>
                  </a:lnTo>
                  <a:lnTo>
                    <a:pt x="0" y="3101340"/>
                  </a:lnTo>
                  <a:lnTo>
                    <a:pt x="30480" y="0"/>
                  </a:lnTo>
                  <a:lnTo>
                    <a:pt x="1775460" y="7620"/>
                  </a:lnTo>
                  <a:close/>
                </a:path>
              </a:pathLst>
            </a:custGeom>
            <a:gradFill flip="none" rotWithShape="1">
              <a:gsLst>
                <a:gs pos="85000">
                  <a:srgbClr val="C7C9CC"/>
                </a:gs>
                <a:gs pos="0">
                  <a:srgbClr val="63C33B">
                    <a:alpha val="0"/>
                  </a:srgbClr>
                </a:gs>
                <a:gs pos="58000">
                  <a:srgbClr val="C7C9CC"/>
                </a:gs>
                <a:gs pos="98000">
                  <a:sysClr val="window" lastClr="FFFFFF"/>
                </a:gs>
              </a:gsLst>
              <a:lin ang="0" scaled="1"/>
              <a:tileRect/>
            </a:gradFill>
            <a:ln w="9525" cap="flat" cmpd="sng" algn="ctr">
              <a:noFill/>
              <a:prstDash val="solid"/>
            </a:ln>
            <a:effectLst/>
          </p:spPr>
          <p:txBody>
            <a:bodyPr rtlCol="0" anchor="ctr"/>
            <a:lstStyle/>
            <a:p>
              <a:pPr algn="ctr" defTabSz="407897" fontAlgn="base">
                <a:spcBef>
                  <a:spcPct val="0"/>
                </a:spcBef>
                <a:spcAft>
                  <a:spcPct val="0"/>
                </a:spcAft>
                <a:defRPr/>
              </a:pPr>
              <a:endParaRPr lang="en-US" sz="1200" dirty="0">
                <a:solidFill>
                  <a:prstClr val="white"/>
                </a:solidFill>
                <a:latin typeface="+mn-ea"/>
                <a:cs typeface="メイリオ" panose="020B0604030504040204" pitchFamily="50" charset="-128"/>
              </a:endParaRPr>
            </a:p>
          </p:txBody>
        </p:sp>
        <p:sp>
          <p:nvSpPr>
            <p:cNvPr id="11" name="Freeform 6">
              <a:extLst>
                <a:ext uri="{FF2B5EF4-FFF2-40B4-BE49-F238E27FC236}">
                  <a16:creationId xmlns:a16="http://schemas.microsoft.com/office/drawing/2014/main" id="{97766602-B258-798E-12E4-598A656ACDFD}"/>
                </a:ext>
              </a:extLst>
            </p:cNvPr>
            <p:cNvSpPr>
              <a:spLocks/>
            </p:cNvSpPr>
            <p:nvPr/>
          </p:nvSpPr>
          <p:spPr bwMode="auto">
            <a:xfrm>
              <a:off x="6283547" y="2049849"/>
              <a:ext cx="911109" cy="748979"/>
            </a:xfrm>
            <a:custGeom>
              <a:avLst/>
              <a:gdLst>
                <a:gd name="T0" fmla="*/ 21 w 58"/>
                <a:gd name="T1" fmla="*/ 64 h 64"/>
                <a:gd name="T2" fmla="*/ 20 w 58"/>
                <a:gd name="T3" fmla="*/ 64 h 64"/>
                <a:gd name="T4" fmla="*/ 2 w 58"/>
                <a:gd name="T5" fmla="*/ 64 h 64"/>
                <a:gd name="T6" fmla="*/ 1 w 58"/>
                <a:gd name="T7" fmla="*/ 63 h 64"/>
                <a:gd name="T8" fmla="*/ 1 w 58"/>
                <a:gd name="T9" fmla="*/ 61 h 64"/>
                <a:gd name="T10" fmla="*/ 34 w 58"/>
                <a:gd name="T11" fmla="*/ 33 h 64"/>
                <a:gd name="T12" fmla="*/ 34 w 58"/>
                <a:gd name="T13" fmla="*/ 31 h 64"/>
                <a:gd name="T14" fmla="*/ 1 w 58"/>
                <a:gd name="T15" fmla="*/ 2 h 64"/>
                <a:gd name="T16" fmla="*/ 0 w 58"/>
                <a:gd name="T17" fmla="*/ 1 h 64"/>
                <a:gd name="T18" fmla="*/ 2 w 58"/>
                <a:gd name="T19" fmla="*/ 0 h 64"/>
                <a:gd name="T20" fmla="*/ 20 w 58"/>
                <a:gd name="T21" fmla="*/ 0 h 64"/>
                <a:gd name="T22" fmla="*/ 20 w 58"/>
                <a:gd name="T23" fmla="*/ 0 h 64"/>
                <a:gd name="T24" fmla="*/ 57 w 58"/>
                <a:gd name="T25" fmla="*/ 31 h 64"/>
                <a:gd name="T26" fmla="*/ 57 w 58"/>
                <a:gd name="T27" fmla="*/ 31 h 64"/>
                <a:gd name="T28" fmla="*/ 57 w 58"/>
                <a:gd name="T29" fmla="*/ 33 h 64"/>
                <a:gd name="T30" fmla="*/ 57 w 58"/>
                <a:gd name="T31" fmla="*/ 33 h 64"/>
                <a:gd name="T32" fmla="*/ 21 w 58"/>
                <a:gd name="T3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4">
                  <a:moveTo>
                    <a:pt x="21" y="64"/>
                  </a:moveTo>
                  <a:cubicBezTo>
                    <a:pt x="21" y="64"/>
                    <a:pt x="21" y="64"/>
                    <a:pt x="20" y="64"/>
                  </a:cubicBezTo>
                  <a:cubicBezTo>
                    <a:pt x="2" y="64"/>
                    <a:pt x="2" y="64"/>
                    <a:pt x="2" y="64"/>
                  </a:cubicBezTo>
                  <a:cubicBezTo>
                    <a:pt x="1" y="64"/>
                    <a:pt x="1" y="64"/>
                    <a:pt x="1" y="63"/>
                  </a:cubicBezTo>
                  <a:cubicBezTo>
                    <a:pt x="0" y="62"/>
                    <a:pt x="0" y="62"/>
                    <a:pt x="1" y="61"/>
                  </a:cubicBezTo>
                  <a:cubicBezTo>
                    <a:pt x="34" y="33"/>
                    <a:pt x="34" y="33"/>
                    <a:pt x="34" y="33"/>
                  </a:cubicBezTo>
                  <a:cubicBezTo>
                    <a:pt x="35" y="32"/>
                    <a:pt x="35" y="31"/>
                    <a:pt x="34" y="31"/>
                  </a:cubicBezTo>
                  <a:cubicBezTo>
                    <a:pt x="1" y="2"/>
                    <a:pt x="1" y="2"/>
                    <a:pt x="1" y="2"/>
                  </a:cubicBezTo>
                  <a:cubicBezTo>
                    <a:pt x="1" y="2"/>
                    <a:pt x="0" y="1"/>
                    <a:pt x="0" y="1"/>
                  </a:cubicBezTo>
                  <a:cubicBezTo>
                    <a:pt x="1" y="0"/>
                    <a:pt x="1" y="0"/>
                    <a:pt x="2" y="0"/>
                  </a:cubicBezTo>
                  <a:cubicBezTo>
                    <a:pt x="20" y="0"/>
                    <a:pt x="20" y="0"/>
                    <a:pt x="20" y="0"/>
                  </a:cubicBezTo>
                  <a:cubicBezTo>
                    <a:pt x="20" y="0"/>
                    <a:pt x="20" y="0"/>
                    <a:pt x="20" y="0"/>
                  </a:cubicBezTo>
                  <a:cubicBezTo>
                    <a:pt x="57" y="31"/>
                    <a:pt x="57" y="31"/>
                    <a:pt x="57" y="31"/>
                  </a:cubicBezTo>
                  <a:cubicBezTo>
                    <a:pt x="57" y="31"/>
                    <a:pt x="57" y="31"/>
                    <a:pt x="57" y="31"/>
                  </a:cubicBezTo>
                  <a:cubicBezTo>
                    <a:pt x="58" y="31"/>
                    <a:pt x="58" y="32"/>
                    <a:pt x="57" y="33"/>
                  </a:cubicBezTo>
                  <a:cubicBezTo>
                    <a:pt x="57" y="33"/>
                    <a:pt x="57" y="33"/>
                    <a:pt x="57" y="33"/>
                  </a:cubicBezTo>
                  <a:lnTo>
                    <a:pt x="21" y="64"/>
                  </a:lnTo>
                  <a:close/>
                </a:path>
              </a:pathLst>
            </a:custGeom>
            <a:solidFill>
              <a:sysClr val="window" lastClr="FFFFFF"/>
            </a:solidFill>
            <a:ln w="9525" cap="flat" cmpd="sng" algn="ctr">
              <a:noFill/>
              <a:prstDash val="solid"/>
            </a:ln>
            <a:effectLst/>
          </p:spPr>
          <p:txBody>
            <a:bodyPr rtlCol="0" anchor="ctr"/>
            <a:lstStyle/>
            <a:p>
              <a:pPr algn="ctr" defTabSz="407897" fontAlgn="base">
                <a:spcBef>
                  <a:spcPct val="0"/>
                </a:spcBef>
                <a:spcAft>
                  <a:spcPct val="0"/>
                </a:spcAft>
                <a:defRPr/>
              </a:pPr>
              <a:endParaRPr lang="en-US" sz="1200" dirty="0">
                <a:solidFill>
                  <a:prstClr val="white"/>
                </a:solidFill>
                <a:latin typeface="+mn-ea"/>
                <a:cs typeface="メイリオ" panose="020B0604030504040204" pitchFamily="50" charset="-128"/>
              </a:endParaRPr>
            </a:p>
          </p:txBody>
        </p:sp>
      </p:grpSp>
      <p:sp>
        <p:nvSpPr>
          <p:cNvPr id="208" name="十字形 207">
            <a:extLst>
              <a:ext uri="{FF2B5EF4-FFF2-40B4-BE49-F238E27FC236}">
                <a16:creationId xmlns:a16="http://schemas.microsoft.com/office/drawing/2014/main" id="{161ABB5C-A680-99D2-7C40-0BC258C809A5}"/>
              </a:ext>
            </a:extLst>
          </p:cNvPr>
          <p:cNvSpPr>
            <a:spLocks noChangeAspect="1"/>
          </p:cNvSpPr>
          <p:nvPr/>
        </p:nvSpPr>
        <p:spPr>
          <a:xfrm>
            <a:off x="1472203" y="3869382"/>
            <a:ext cx="235270" cy="235270"/>
          </a:xfrm>
          <a:prstGeom prst="plus">
            <a:avLst>
              <a:gd name="adj" fmla="val 35011"/>
            </a:avLst>
          </a:prstGeom>
          <a:solidFill>
            <a:srgbClr val="6ABF4A">
              <a:lumMod val="50000"/>
            </a:srgbClr>
          </a:solidFill>
          <a:ln w="25400" cap="flat" cmpd="sng" algn="ctr">
            <a:noFill/>
            <a:prstDash val="solid"/>
          </a:ln>
          <a:effectLst/>
        </p:spPr>
        <p:txBody>
          <a:bodyPr rtlCol="0" anchor="ctr"/>
          <a:lstStyle/>
          <a:p>
            <a:pPr algn="ctr">
              <a:defRPr/>
            </a:pPr>
            <a:endParaRPr lang="ja-JP" altLang="en-US" sz="2398">
              <a:solidFill>
                <a:prstClr val="white"/>
              </a:solidFill>
              <a:latin typeface="+mn-ea"/>
              <a:cs typeface="メイリオ" panose="020B0604030504040204" pitchFamily="50" charset="-128"/>
            </a:endParaRPr>
          </a:p>
        </p:txBody>
      </p:sp>
      <p:sp>
        <p:nvSpPr>
          <p:cNvPr id="209" name="十字形 208">
            <a:extLst>
              <a:ext uri="{FF2B5EF4-FFF2-40B4-BE49-F238E27FC236}">
                <a16:creationId xmlns:a16="http://schemas.microsoft.com/office/drawing/2014/main" id="{B4F6AF59-98F1-4D1B-8AF4-02F57AF819BF}"/>
              </a:ext>
            </a:extLst>
          </p:cNvPr>
          <p:cNvSpPr>
            <a:spLocks noChangeAspect="1"/>
          </p:cNvSpPr>
          <p:nvPr/>
        </p:nvSpPr>
        <p:spPr>
          <a:xfrm>
            <a:off x="1473896" y="2986385"/>
            <a:ext cx="235270" cy="235270"/>
          </a:xfrm>
          <a:prstGeom prst="plus">
            <a:avLst>
              <a:gd name="adj" fmla="val 35011"/>
            </a:avLst>
          </a:prstGeom>
          <a:solidFill>
            <a:srgbClr val="6ABF4A">
              <a:lumMod val="50000"/>
            </a:srgbClr>
          </a:solidFill>
          <a:ln w="25400" cap="flat" cmpd="sng" algn="ctr">
            <a:noFill/>
            <a:prstDash val="solid"/>
          </a:ln>
          <a:effectLst/>
        </p:spPr>
        <p:txBody>
          <a:bodyPr rtlCol="0" anchor="ctr"/>
          <a:lstStyle/>
          <a:p>
            <a:pPr algn="ctr">
              <a:defRPr/>
            </a:pPr>
            <a:endParaRPr lang="ja-JP" altLang="en-US" sz="2398">
              <a:solidFill>
                <a:prstClr val="white"/>
              </a:solidFill>
              <a:latin typeface="+mn-ea"/>
              <a:cs typeface="メイリオ" panose="020B0604030504040204" pitchFamily="50" charset="-128"/>
            </a:endParaRPr>
          </a:p>
        </p:txBody>
      </p:sp>
      <p:sp>
        <p:nvSpPr>
          <p:cNvPr id="210" name="正方形/長方形 209">
            <a:extLst>
              <a:ext uri="{FF2B5EF4-FFF2-40B4-BE49-F238E27FC236}">
                <a16:creationId xmlns:a16="http://schemas.microsoft.com/office/drawing/2014/main" id="{CB51C578-3D6C-853F-4203-46D39FA79983}"/>
              </a:ext>
            </a:extLst>
          </p:cNvPr>
          <p:cNvSpPr/>
          <p:nvPr/>
        </p:nvSpPr>
        <p:spPr>
          <a:xfrm>
            <a:off x="797188" y="2559863"/>
            <a:ext cx="1588446" cy="265789"/>
          </a:xfrm>
          <a:prstGeom prst="rect">
            <a:avLst/>
          </a:prstGeom>
          <a:solidFill>
            <a:sysClr val="window" lastClr="FFFFFF"/>
          </a:solidFill>
          <a:ln w="25400" cap="flat" cmpd="sng" algn="ctr">
            <a:noFill/>
            <a:prstDash val="solid"/>
          </a:ln>
          <a:effectLst/>
        </p:spPr>
        <p:txBody>
          <a:bodyPr tIns="28786" rtlCol="0" anchor="ctr"/>
          <a:lstStyle/>
          <a:p>
            <a:pPr algn="ctr">
              <a:defRPr/>
            </a:pPr>
            <a:r>
              <a:rPr lang="ja-JP" altLang="en-US" sz="1500">
                <a:solidFill>
                  <a:srgbClr val="6ABF4A">
                    <a:lumMod val="50000"/>
                  </a:srgbClr>
                </a:solidFill>
                <a:latin typeface="+mn-ea"/>
                <a:cs typeface="メイリオ" panose="020B0604030504040204" pitchFamily="50" charset="-128"/>
              </a:rPr>
              <a:t>サーバー</a:t>
            </a:r>
          </a:p>
        </p:txBody>
      </p:sp>
      <p:sp>
        <p:nvSpPr>
          <p:cNvPr id="211" name="正方形/長方形 210">
            <a:extLst>
              <a:ext uri="{FF2B5EF4-FFF2-40B4-BE49-F238E27FC236}">
                <a16:creationId xmlns:a16="http://schemas.microsoft.com/office/drawing/2014/main" id="{E9A9FF02-3683-D163-8A8A-013AF78B26EF}"/>
              </a:ext>
            </a:extLst>
          </p:cNvPr>
          <p:cNvSpPr/>
          <p:nvPr/>
        </p:nvSpPr>
        <p:spPr>
          <a:xfrm>
            <a:off x="791394" y="3450793"/>
            <a:ext cx="1588446" cy="265789"/>
          </a:xfrm>
          <a:prstGeom prst="rect">
            <a:avLst/>
          </a:prstGeom>
          <a:solidFill>
            <a:sysClr val="window" lastClr="FFFFFF"/>
          </a:solidFill>
          <a:ln w="25400" cap="flat" cmpd="sng" algn="ctr">
            <a:noFill/>
            <a:prstDash val="solid"/>
          </a:ln>
          <a:effectLst/>
        </p:spPr>
        <p:txBody>
          <a:bodyPr tIns="28786" rtlCol="0" anchor="ctr"/>
          <a:lstStyle/>
          <a:p>
            <a:pPr algn="ctr">
              <a:defRPr/>
            </a:pPr>
            <a:r>
              <a:rPr lang="en-US" altLang="ja-JP" sz="1500" dirty="0">
                <a:solidFill>
                  <a:srgbClr val="6ABF4A">
                    <a:lumMod val="50000"/>
                  </a:srgbClr>
                </a:solidFill>
                <a:latin typeface="+mn-ea"/>
                <a:cs typeface="メイリオ" panose="020B0604030504040204" pitchFamily="50" charset="-128"/>
              </a:rPr>
              <a:t>SAN</a:t>
            </a:r>
            <a:r>
              <a:rPr lang="ja-JP" altLang="en-US" sz="1500">
                <a:solidFill>
                  <a:srgbClr val="6ABF4A">
                    <a:lumMod val="50000"/>
                  </a:srgbClr>
                </a:solidFill>
                <a:latin typeface="+mn-ea"/>
                <a:cs typeface="メイリオ" panose="020B0604030504040204" pitchFamily="50" charset="-128"/>
              </a:rPr>
              <a:t>スイッチ</a:t>
            </a:r>
          </a:p>
        </p:txBody>
      </p:sp>
      <p:sp>
        <p:nvSpPr>
          <p:cNvPr id="212" name="正方形/長方形 211">
            <a:extLst>
              <a:ext uri="{FF2B5EF4-FFF2-40B4-BE49-F238E27FC236}">
                <a16:creationId xmlns:a16="http://schemas.microsoft.com/office/drawing/2014/main" id="{E8818EE8-E589-7FBD-53C0-649E77136627}"/>
              </a:ext>
            </a:extLst>
          </p:cNvPr>
          <p:cNvSpPr/>
          <p:nvPr/>
        </p:nvSpPr>
        <p:spPr>
          <a:xfrm>
            <a:off x="786991" y="4209364"/>
            <a:ext cx="1588446" cy="265789"/>
          </a:xfrm>
          <a:prstGeom prst="rect">
            <a:avLst/>
          </a:prstGeom>
          <a:solidFill>
            <a:sysClr val="window" lastClr="FFFFFF"/>
          </a:solidFill>
          <a:ln w="25400" cap="flat" cmpd="sng" algn="ctr">
            <a:noFill/>
            <a:prstDash val="solid"/>
          </a:ln>
          <a:effectLst/>
        </p:spPr>
        <p:txBody>
          <a:bodyPr tIns="28786" rtlCol="0" anchor="ctr"/>
          <a:lstStyle/>
          <a:p>
            <a:pPr algn="ctr">
              <a:defRPr/>
            </a:pPr>
            <a:r>
              <a:rPr lang="ja-JP" altLang="en-US" sz="1500">
                <a:solidFill>
                  <a:srgbClr val="6ABF4A">
                    <a:lumMod val="50000"/>
                  </a:srgbClr>
                </a:solidFill>
                <a:latin typeface="+mn-ea"/>
                <a:cs typeface="メイリオ" panose="020B0604030504040204" pitchFamily="50" charset="-128"/>
              </a:rPr>
              <a:t>共有ストレージ</a:t>
            </a:r>
          </a:p>
        </p:txBody>
      </p:sp>
      <p:sp>
        <p:nvSpPr>
          <p:cNvPr id="213" name="十字形 212">
            <a:extLst>
              <a:ext uri="{FF2B5EF4-FFF2-40B4-BE49-F238E27FC236}">
                <a16:creationId xmlns:a16="http://schemas.microsoft.com/office/drawing/2014/main" id="{F36AEF1C-EB0D-01F1-1C3D-A285EE15B03C}"/>
              </a:ext>
            </a:extLst>
          </p:cNvPr>
          <p:cNvSpPr>
            <a:spLocks noChangeAspect="1"/>
          </p:cNvSpPr>
          <p:nvPr/>
        </p:nvSpPr>
        <p:spPr>
          <a:xfrm>
            <a:off x="7973577" y="2764680"/>
            <a:ext cx="235270" cy="235270"/>
          </a:xfrm>
          <a:prstGeom prst="plus">
            <a:avLst>
              <a:gd name="adj" fmla="val 35011"/>
            </a:avLst>
          </a:prstGeom>
          <a:solidFill>
            <a:srgbClr val="6ABF4A">
              <a:lumMod val="50000"/>
            </a:srgbClr>
          </a:solidFill>
          <a:ln w="25400" cap="flat" cmpd="sng" algn="ctr">
            <a:noFill/>
            <a:prstDash val="solid"/>
          </a:ln>
          <a:effectLst/>
        </p:spPr>
        <p:txBody>
          <a:bodyPr rtlCol="0" anchor="ctr"/>
          <a:lstStyle/>
          <a:p>
            <a:pPr algn="ctr">
              <a:defRPr/>
            </a:pPr>
            <a:endParaRPr lang="ja-JP" altLang="en-US" sz="2398">
              <a:solidFill>
                <a:prstClr val="white"/>
              </a:solidFill>
              <a:latin typeface="+mn-ea"/>
              <a:cs typeface="メイリオ" panose="020B0604030504040204" pitchFamily="50" charset="-128"/>
            </a:endParaRPr>
          </a:p>
        </p:txBody>
      </p:sp>
      <p:pic>
        <p:nvPicPr>
          <p:cNvPr id="214" name="図 213">
            <a:extLst>
              <a:ext uri="{FF2B5EF4-FFF2-40B4-BE49-F238E27FC236}">
                <a16:creationId xmlns:a16="http://schemas.microsoft.com/office/drawing/2014/main" id="{D16BF5C5-1D08-A24F-1677-1299E0C04CEA}"/>
              </a:ext>
            </a:extLst>
          </p:cNvPr>
          <p:cNvPicPr>
            <a:picLocks noChangeAspect="1"/>
          </p:cNvPicPr>
          <p:nvPr/>
        </p:nvPicPr>
        <p:blipFill>
          <a:blip r:embed="rId3" cstate="email"/>
          <a:stretch>
            <a:fillRect/>
          </a:stretch>
        </p:blipFill>
        <p:spPr>
          <a:xfrm>
            <a:off x="8269869" y="2195244"/>
            <a:ext cx="2991402" cy="1706287"/>
          </a:xfrm>
          <a:prstGeom prst="rect">
            <a:avLst/>
          </a:prstGeom>
        </p:spPr>
      </p:pic>
      <p:sp>
        <p:nvSpPr>
          <p:cNvPr id="215" name="角丸四角形 252">
            <a:extLst>
              <a:ext uri="{FF2B5EF4-FFF2-40B4-BE49-F238E27FC236}">
                <a16:creationId xmlns:a16="http://schemas.microsoft.com/office/drawing/2014/main" id="{B8F45323-1E08-26AF-1ECA-C6E6B0EF2D88}"/>
              </a:ext>
            </a:extLst>
          </p:cNvPr>
          <p:cNvSpPr/>
          <p:nvPr/>
        </p:nvSpPr>
        <p:spPr>
          <a:xfrm>
            <a:off x="5743937" y="2058720"/>
            <a:ext cx="5823461" cy="2422559"/>
          </a:xfrm>
          <a:prstGeom prst="roundRect">
            <a:avLst>
              <a:gd name="adj" fmla="val 3053"/>
            </a:avLst>
          </a:prstGeom>
          <a:noFill/>
          <a:ln w="38100" cap="flat" cmpd="sng" algn="ctr">
            <a:solidFill>
              <a:srgbClr val="FF0000"/>
            </a:solidFill>
            <a:prstDash val="soli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defRPr/>
            </a:pPr>
            <a:endParaRPr lang="ja-JP" altLang="en-US" sz="2398">
              <a:solidFill>
                <a:prstClr val="white"/>
              </a:solidFill>
              <a:latin typeface="+mn-ea"/>
              <a:cs typeface="メイリオ" panose="020B0604030504040204" pitchFamily="50" charset="-128"/>
            </a:endParaRPr>
          </a:p>
        </p:txBody>
      </p:sp>
      <p:sp>
        <p:nvSpPr>
          <p:cNvPr id="216" name="テキスト ボックス 215">
            <a:extLst>
              <a:ext uri="{FF2B5EF4-FFF2-40B4-BE49-F238E27FC236}">
                <a16:creationId xmlns:a16="http://schemas.microsoft.com/office/drawing/2014/main" id="{FBD5AE1E-6A35-076B-713C-A0F9AA141D33}"/>
              </a:ext>
            </a:extLst>
          </p:cNvPr>
          <p:cNvSpPr txBox="1"/>
          <p:nvPr/>
        </p:nvSpPr>
        <p:spPr>
          <a:xfrm>
            <a:off x="5743937" y="1614274"/>
            <a:ext cx="5257204" cy="461297"/>
          </a:xfrm>
          <a:prstGeom prst="rect">
            <a:avLst/>
          </a:prstGeom>
          <a:noFill/>
        </p:spPr>
        <p:txBody>
          <a:bodyPr wrap="square" rtlCol="0">
            <a:spAutoFit/>
          </a:bodyPr>
          <a:lstStyle/>
          <a:p>
            <a:pPr algn="ctr"/>
            <a:r>
              <a:rPr lang="ja-JP" altLang="en-US" sz="2398" b="1">
                <a:latin typeface="+mn-ea"/>
                <a:cs typeface="メイリオ" panose="020B0604030504040204" pitchFamily="50" charset="-128"/>
              </a:rPr>
              <a:t>ハイパーコンバージドインフラ</a:t>
            </a:r>
            <a:endParaRPr lang="en-US" altLang="ja-JP" sz="2398" b="1" dirty="0">
              <a:latin typeface="+mn-ea"/>
              <a:cs typeface="メイリオ" panose="020B0604030504040204" pitchFamily="50" charset="-128"/>
            </a:endParaRPr>
          </a:p>
        </p:txBody>
      </p:sp>
      <p:sp>
        <p:nvSpPr>
          <p:cNvPr id="217" name="正方形/長方形 216">
            <a:extLst>
              <a:ext uri="{FF2B5EF4-FFF2-40B4-BE49-F238E27FC236}">
                <a16:creationId xmlns:a16="http://schemas.microsoft.com/office/drawing/2014/main" id="{0EBB7437-2CB3-31A0-68DF-4683A5675DC3}"/>
              </a:ext>
            </a:extLst>
          </p:cNvPr>
          <p:cNvSpPr/>
          <p:nvPr/>
        </p:nvSpPr>
        <p:spPr>
          <a:xfrm>
            <a:off x="6314020" y="2190519"/>
            <a:ext cx="1484241" cy="265789"/>
          </a:xfrm>
          <a:prstGeom prst="rect">
            <a:avLst/>
          </a:prstGeom>
          <a:solidFill>
            <a:sysClr val="window" lastClr="FFFFFF"/>
          </a:solidFill>
          <a:ln w="25400" cap="flat" cmpd="sng" algn="ctr">
            <a:noFill/>
            <a:prstDash val="solid"/>
          </a:ln>
          <a:effectLst/>
        </p:spPr>
        <p:txBody>
          <a:bodyPr tIns="28786" rtlCol="0" anchor="ctr"/>
          <a:lstStyle/>
          <a:p>
            <a:pPr algn="ctr">
              <a:defRPr/>
            </a:pPr>
            <a:r>
              <a:rPr lang="ja-JP" altLang="en-US" sz="1500">
                <a:solidFill>
                  <a:srgbClr val="6ABF4A">
                    <a:lumMod val="50000"/>
                  </a:srgbClr>
                </a:solidFill>
                <a:latin typeface="+mn-ea"/>
                <a:cs typeface="メイリオ" panose="020B0604030504040204" pitchFamily="50" charset="-128"/>
              </a:rPr>
              <a:t>サーバー</a:t>
            </a:r>
          </a:p>
        </p:txBody>
      </p:sp>
      <p:sp>
        <p:nvSpPr>
          <p:cNvPr id="218" name="テキスト ボックス 217">
            <a:extLst>
              <a:ext uri="{FF2B5EF4-FFF2-40B4-BE49-F238E27FC236}">
                <a16:creationId xmlns:a16="http://schemas.microsoft.com/office/drawing/2014/main" id="{31038BD3-1DE4-204D-A0EC-54B3BE53B8BB}"/>
              </a:ext>
            </a:extLst>
          </p:cNvPr>
          <p:cNvSpPr txBox="1"/>
          <p:nvPr/>
        </p:nvSpPr>
        <p:spPr>
          <a:xfrm>
            <a:off x="642743" y="1607991"/>
            <a:ext cx="5257204" cy="461297"/>
          </a:xfrm>
          <a:prstGeom prst="rect">
            <a:avLst/>
          </a:prstGeom>
          <a:noFill/>
        </p:spPr>
        <p:txBody>
          <a:bodyPr wrap="square" rtlCol="0">
            <a:spAutoFit/>
          </a:bodyPr>
          <a:lstStyle/>
          <a:p>
            <a:pPr algn="ctr"/>
            <a:r>
              <a:rPr lang="ja-JP" altLang="en-US" sz="2398" b="1">
                <a:latin typeface="+mn-ea"/>
                <a:cs typeface="メイリオ" panose="020B0604030504040204" pitchFamily="50" charset="-128"/>
              </a:rPr>
              <a:t>３層構造のインフラ</a:t>
            </a:r>
            <a:endParaRPr lang="en-US" altLang="ja-JP" sz="2398" b="1" dirty="0">
              <a:latin typeface="+mn-ea"/>
              <a:cs typeface="メイリオ" panose="020B0604030504040204" pitchFamily="50" charset="-128"/>
            </a:endParaRPr>
          </a:p>
        </p:txBody>
      </p:sp>
      <p:sp>
        <p:nvSpPr>
          <p:cNvPr id="223" name="スライド番号プレースホルダー 1">
            <a:extLst>
              <a:ext uri="{FF2B5EF4-FFF2-40B4-BE49-F238E27FC236}">
                <a16:creationId xmlns:a16="http://schemas.microsoft.com/office/drawing/2014/main" id="{AE44ED29-B277-ECFA-A966-E90FC3514C4E}"/>
              </a:ext>
            </a:extLst>
          </p:cNvPr>
          <p:cNvSpPr txBox="1">
            <a:spLocks/>
          </p:cNvSpPr>
          <p:nvPr/>
        </p:nvSpPr>
        <p:spPr>
          <a:xfrm>
            <a:off x="11716455" y="6367570"/>
            <a:ext cx="469656" cy="365030"/>
          </a:xfrm>
          <a:prstGeom prst="rect">
            <a:avLst/>
          </a:prstGeom>
        </p:spPr>
        <p:txBody>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defRPr/>
            </a:pPr>
            <a:fld id="{6D22F896-40B5-4ADD-8801-0D06FADFA095}" type="slidenum">
              <a:rPr lang="en-US" sz="1000">
                <a:solidFill>
                  <a:schemeClr val="bg1"/>
                </a:solidFill>
                <a:latin typeface="+mn-ea"/>
                <a:cs typeface="Arial" panose="020B0604020202020204" pitchFamily="34" charset="0"/>
              </a:rPr>
              <a:pPr algn="ctr">
                <a:defRPr/>
              </a:pPr>
              <a:t>2</a:t>
            </a:fld>
            <a:endParaRPr lang="en-US" sz="1000" dirty="0">
              <a:solidFill>
                <a:schemeClr val="bg1"/>
              </a:solidFill>
              <a:latin typeface="+mn-ea"/>
              <a:cs typeface="Arial" panose="020B0604020202020204" pitchFamily="34" charset="0"/>
            </a:endParaRPr>
          </a:p>
        </p:txBody>
      </p:sp>
      <p:sp>
        <p:nvSpPr>
          <p:cNvPr id="225" name="テキスト ボックス 224">
            <a:extLst>
              <a:ext uri="{FF2B5EF4-FFF2-40B4-BE49-F238E27FC236}">
                <a16:creationId xmlns:a16="http://schemas.microsoft.com/office/drawing/2014/main" id="{0F149445-EE58-CD6C-367F-24E28C9E7848}"/>
              </a:ext>
            </a:extLst>
          </p:cNvPr>
          <p:cNvSpPr txBox="1"/>
          <p:nvPr/>
        </p:nvSpPr>
        <p:spPr>
          <a:xfrm>
            <a:off x="311959" y="4818488"/>
            <a:ext cx="9949680" cy="400110"/>
          </a:xfrm>
          <a:prstGeom prst="rect">
            <a:avLst/>
          </a:prstGeom>
          <a:noFill/>
        </p:spPr>
        <p:txBody>
          <a:bodyPr wrap="square">
            <a:spAutoFit/>
          </a:bodyPr>
          <a:lstStyle/>
          <a:p>
            <a:r>
              <a:rPr kumimoji="0" lang="ja-JP" altLang="en-US" sz="2000" b="1" kern="0">
                <a:latin typeface="+mn-ea"/>
              </a:rPr>
              <a:t>システム構成をシンプルするハイパーコンバージドインフラで解決できるお客様課題とは？</a:t>
            </a:r>
          </a:p>
        </p:txBody>
      </p:sp>
      <p:sp>
        <p:nvSpPr>
          <p:cNvPr id="226" name="テキスト ボックス 225">
            <a:extLst>
              <a:ext uri="{FF2B5EF4-FFF2-40B4-BE49-F238E27FC236}">
                <a16:creationId xmlns:a16="http://schemas.microsoft.com/office/drawing/2014/main" id="{122BFE3F-2A2F-630D-25CA-6278973D6877}"/>
              </a:ext>
            </a:extLst>
          </p:cNvPr>
          <p:cNvSpPr txBox="1"/>
          <p:nvPr/>
        </p:nvSpPr>
        <p:spPr>
          <a:xfrm>
            <a:off x="8074059" y="3935961"/>
            <a:ext cx="3378642" cy="307777"/>
          </a:xfrm>
          <a:prstGeom prst="rect">
            <a:avLst/>
          </a:prstGeom>
          <a:noFill/>
        </p:spPr>
        <p:txBody>
          <a:bodyPr wrap="square" rtlCol="0">
            <a:spAutoFit/>
          </a:bodyPr>
          <a:lstStyle/>
          <a:p>
            <a:pPr algn="ctr" defTabSz="1218987"/>
            <a:r>
              <a:rPr kumimoji="0" lang="ja-JP" altLang="en-US" sz="1400" b="1">
                <a:solidFill>
                  <a:srgbClr val="000000"/>
                </a:solidFill>
                <a:latin typeface="ＭＳ Ｐゴシック" panose="020B0600070205080204" pitchFamily="50" charset="-128"/>
                <a:ea typeface="ＭＳ Ｐゴシック" panose="020B0600070205080204" pitchFamily="50" charset="-128"/>
                <a:cs typeface="Arial" pitchFamily="34" charset="0"/>
              </a:rPr>
              <a:t>ソフトウェア定義型ストレージ</a:t>
            </a:r>
            <a:endParaRPr kumimoji="0" lang="en-US" altLang="ja-JP" sz="1400" b="1" dirty="0">
              <a:solidFill>
                <a:srgbClr val="000000"/>
              </a:solidFill>
              <a:latin typeface="ＭＳ Ｐゴシック" panose="020B0600070205080204" pitchFamily="50" charset="-128"/>
              <a:ea typeface="ＭＳ Ｐゴシック" panose="020B0600070205080204" pitchFamily="50" charset="-128"/>
              <a:cs typeface="Arial" pitchFamily="34" charset="0"/>
            </a:endParaRPr>
          </a:p>
        </p:txBody>
      </p:sp>
      <p:grpSp>
        <p:nvGrpSpPr>
          <p:cNvPr id="230" name="グループ化 229">
            <a:extLst>
              <a:ext uri="{FF2B5EF4-FFF2-40B4-BE49-F238E27FC236}">
                <a16:creationId xmlns:a16="http://schemas.microsoft.com/office/drawing/2014/main" id="{2F47C8E1-2850-CDF3-F0E4-49ECB4DA6822}"/>
              </a:ext>
            </a:extLst>
          </p:cNvPr>
          <p:cNvGrpSpPr/>
          <p:nvPr/>
        </p:nvGrpSpPr>
        <p:grpSpPr>
          <a:xfrm>
            <a:off x="481755" y="5201749"/>
            <a:ext cx="10910609" cy="1511046"/>
            <a:chOff x="362278" y="4690473"/>
            <a:chExt cx="10774282" cy="1511046"/>
          </a:xfrm>
        </p:grpSpPr>
        <p:sp>
          <p:nvSpPr>
            <p:cNvPr id="231" name="正方形/長方形 230">
              <a:extLst>
                <a:ext uri="{FF2B5EF4-FFF2-40B4-BE49-F238E27FC236}">
                  <a16:creationId xmlns:a16="http://schemas.microsoft.com/office/drawing/2014/main" id="{46B89320-198B-CBF2-6E88-107BA6941087}"/>
                </a:ext>
              </a:extLst>
            </p:cNvPr>
            <p:cNvSpPr/>
            <p:nvPr/>
          </p:nvSpPr>
          <p:spPr>
            <a:xfrm>
              <a:off x="362893" y="4690473"/>
              <a:ext cx="10773667" cy="1511046"/>
            </a:xfrm>
            <a:prstGeom prst="rect">
              <a:avLst/>
            </a:prstGeom>
            <a:solidFill>
              <a:schemeClr val="bg1"/>
            </a:solidFill>
            <a:ln>
              <a:solidFill>
                <a:srgbClr val="63C3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solidFill>
              </a:endParaRPr>
            </a:p>
          </p:txBody>
        </p:sp>
        <p:sp>
          <p:nvSpPr>
            <p:cNvPr id="232" name="正方形/長方形 231">
              <a:extLst>
                <a:ext uri="{FF2B5EF4-FFF2-40B4-BE49-F238E27FC236}">
                  <a16:creationId xmlns:a16="http://schemas.microsoft.com/office/drawing/2014/main" id="{1C846B98-6A7F-048C-94BA-94F5B505EBC8}"/>
                </a:ext>
              </a:extLst>
            </p:cNvPr>
            <p:cNvSpPr/>
            <p:nvPr/>
          </p:nvSpPr>
          <p:spPr>
            <a:xfrm>
              <a:off x="362278" y="4698604"/>
              <a:ext cx="10587777" cy="1304203"/>
            </a:xfrm>
            <a:prstGeom prst="rect">
              <a:avLst/>
            </a:prstGeom>
          </p:spPr>
          <p:txBody>
            <a:bodyPr wrap="square">
              <a:spAutoFit/>
            </a:bodyPr>
            <a:lstStyle/>
            <a:p>
              <a:pPr marL="342900" indent="-342900" defTabSz="1218987">
                <a:lnSpc>
                  <a:spcPct val="150000"/>
                </a:lnSpc>
                <a:buFont typeface="Wingdings" panose="05000000000000000000" pitchFamily="2" charset="2"/>
                <a:buChar char="Ø"/>
              </a:pPr>
              <a:r>
                <a:rPr lang="ja-JP" altLang="en-US">
                  <a:latin typeface="+mn-ea"/>
                </a:rPr>
                <a:t>各構成要素の互換性や接続性の確認、ストレージ設計が不要  →　</a:t>
              </a:r>
              <a:r>
                <a:rPr lang="ja-JP" altLang="en-US" b="1" kern="0">
                  <a:solidFill>
                    <a:srgbClr val="0033CC"/>
                  </a:solidFill>
                  <a:latin typeface="メイリオ" panose="020B0604030504040204" pitchFamily="50" charset="-128"/>
                  <a:ea typeface="メイリオ" panose="020B0604030504040204" pitchFamily="50" charset="-128"/>
                </a:rPr>
                <a:t>短期導入</a:t>
              </a:r>
              <a:r>
                <a:rPr lang="ja-JP" altLang="en-US">
                  <a:latin typeface="+mn-ea"/>
                </a:rPr>
                <a:t>　</a:t>
              </a:r>
            </a:p>
            <a:p>
              <a:pPr marL="342900" indent="-342900">
                <a:lnSpc>
                  <a:spcPct val="150000"/>
                </a:lnSpc>
                <a:buFont typeface="Wingdings" panose="05000000000000000000" pitchFamily="2" charset="2"/>
                <a:buChar char="Ø"/>
              </a:pPr>
              <a:r>
                <a:rPr lang="ja-JP" altLang="en-US">
                  <a:latin typeface="+mn-ea"/>
                </a:rPr>
                <a:t>ストレージ管理が容易・特別なスキル不要、サーバーのみ　　   →　</a:t>
              </a:r>
              <a:r>
                <a:rPr lang="ja-JP" altLang="en-US" b="1" kern="0">
                  <a:solidFill>
                    <a:srgbClr val="0033CC"/>
                  </a:solidFill>
                  <a:latin typeface="メイリオ" panose="020B0604030504040204" pitchFamily="50" charset="-128"/>
                  <a:ea typeface="メイリオ" panose="020B0604030504040204" pitchFamily="50" charset="-128"/>
                </a:rPr>
                <a:t>外部ストレージレスで運用が容易</a:t>
              </a:r>
              <a:endParaRPr lang="ja-JP" altLang="en-US">
                <a:latin typeface="+mn-ea"/>
              </a:endParaRPr>
            </a:p>
            <a:p>
              <a:pPr marL="342900" indent="-342900" defTabSz="1218987">
                <a:lnSpc>
                  <a:spcPct val="150000"/>
                </a:lnSpc>
                <a:buFont typeface="Wingdings" panose="05000000000000000000" pitchFamily="2" charset="2"/>
                <a:buChar char="Ø"/>
              </a:pPr>
              <a:r>
                <a:rPr lang="ja-JP" altLang="en-US" kern="0">
                  <a:solidFill>
                    <a:srgbClr val="000000"/>
                  </a:solidFill>
                  <a:latin typeface="+mn-ea"/>
                </a:rPr>
                <a:t>物理的な機器の大幅削減、電力の削減　　　  　　　　　　　　　　  →</a:t>
              </a:r>
              <a:r>
                <a:rPr lang="ja-JP" altLang="en-US" b="1" kern="0">
                  <a:solidFill>
                    <a:srgbClr val="0033CC"/>
                  </a:solidFill>
                  <a:latin typeface="メイリオ" panose="020B0604030504040204" pitchFamily="50" charset="-128"/>
                  <a:ea typeface="メイリオ" panose="020B0604030504040204" pitchFamily="50" charset="-128"/>
                </a:rPr>
                <a:t>（結果として）コスト最適化</a:t>
              </a:r>
              <a:endParaRPr lang="ja-JP" altLang="en-US">
                <a:latin typeface="+mn-ea"/>
              </a:endParaRPr>
            </a:p>
          </p:txBody>
        </p:sp>
      </p:grpSp>
      <p:sp>
        <p:nvSpPr>
          <p:cNvPr id="3" name="Slide Number Placeholder 1">
            <a:extLst>
              <a:ext uri="{FF2B5EF4-FFF2-40B4-BE49-F238E27FC236}">
                <a16:creationId xmlns:a16="http://schemas.microsoft.com/office/drawing/2014/main" id="{6033BAD1-9646-6EF4-04AB-3EC83BF55414}"/>
              </a:ext>
            </a:extLst>
          </p:cNvPr>
          <p:cNvSpPr txBox="1">
            <a:spLocks/>
          </p:cNvSpPr>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kumimoji="1"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a:lstStyle>
          <a:p>
            <a:fld id="{6D22F896-40B5-4ADD-8801-0D06FADFA095}" type="slidenum">
              <a:rPr lang="en-US" smtClean="0"/>
              <a:pPr/>
              <a:t>2</a:t>
            </a:fld>
            <a:endParaRPr lang="en-US" dirty="0"/>
          </a:p>
        </p:txBody>
      </p:sp>
    </p:spTree>
    <p:extLst>
      <p:ext uri="{BB962C8B-B14F-4D97-AF65-F5344CB8AC3E}">
        <p14:creationId xmlns:p14="http://schemas.microsoft.com/office/powerpoint/2010/main" val="309202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6"/>
                                        </p:tgtEl>
                                        <p:attrNameLst>
                                          <p:attrName>style.visibility</p:attrName>
                                        </p:attrNameLst>
                                      </p:cBhvr>
                                      <p:to>
                                        <p:strVal val="visible"/>
                                      </p:to>
                                    </p:set>
                                    <p:anim calcmode="lin" valueType="num">
                                      <p:cBhvr additive="base">
                                        <p:cTn id="7" dur="500" fill="hold"/>
                                        <p:tgtEl>
                                          <p:spTgt spid="226"/>
                                        </p:tgtEl>
                                        <p:attrNameLst>
                                          <p:attrName>ppt_x</p:attrName>
                                        </p:attrNameLst>
                                      </p:cBhvr>
                                      <p:tavLst>
                                        <p:tav tm="0">
                                          <p:val>
                                            <p:strVal val="#ppt_x"/>
                                          </p:val>
                                        </p:tav>
                                        <p:tav tm="100000">
                                          <p:val>
                                            <p:strVal val="#ppt_x"/>
                                          </p:val>
                                        </p:tav>
                                      </p:tavLst>
                                    </p:anim>
                                    <p:anim calcmode="lin" valueType="num">
                                      <p:cBhvr additive="base">
                                        <p:cTn id="8" dur="500" fill="hold"/>
                                        <p:tgtEl>
                                          <p:spTgt spid="2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1">
            <a:extLst>
              <a:ext uri="{FF2B5EF4-FFF2-40B4-BE49-F238E27FC236}">
                <a16:creationId xmlns:a16="http://schemas.microsoft.com/office/drawing/2014/main" id="{61463244-021B-4412-94BA-63F05EA8251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750" y="998443"/>
            <a:ext cx="11083143" cy="545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タイトル 31">
            <a:extLst>
              <a:ext uri="{FF2B5EF4-FFF2-40B4-BE49-F238E27FC236}">
                <a16:creationId xmlns:a16="http://schemas.microsoft.com/office/drawing/2014/main" id="{6BE943EE-E68D-4B2A-8385-AF372799A0D9}"/>
              </a:ext>
            </a:extLst>
          </p:cNvPr>
          <p:cNvSpPr>
            <a:spLocks noGrp="1"/>
          </p:cNvSpPr>
          <p:nvPr>
            <p:ph type="title"/>
          </p:nvPr>
        </p:nvSpPr>
        <p:spPr>
          <a:xfrm>
            <a:off x="390293" y="53674"/>
            <a:ext cx="11302488" cy="946016"/>
          </a:xfrm>
        </p:spPr>
        <p:txBody>
          <a:bodyPr>
            <a:normAutofit fontScale="90000"/>
          </a:bodyPr>
          <a:lstStyle/>
          <a:p>
            <a:pPr defTabSz="914080">
              <a:spcBef>
                <a:spcPts val="0"/>
              </a:spcBef>
              <a:tabLst/>
              <a:defRPr/>
            </a:pPr>
            <a:r>
              <a:rPr kumimoji="1" lang="en-US" altLang="ja-JP" b="1" kern="0" dirty="0">
                <a:solidFill>
                  <a:sysClr val="windowText" lastClr="000000"/>
                </a:solidFill>
                <a:latin typeface="+mn-ea"/>
                <a:cs typeface="メイリオ" panose="020B0604030504040204" pitchFamily="50" charset="-128"/>
              </a:rPr>
              <a:t>Lenovo</a:t>
            </a:r>
            <a:r>
              <a:rPr kumimoji="1" lang="ja-JP" altLang="en-US" b="1" kern="0">
                <a:solidFill>
                  <a:sysClr val="windowText" lastClr="000000"/>
                </a:solidFill>
                <a:latin typeface="+mn-ea"/>
                <a:cs typeface="メイリオ" panose="020B0604030504040204" pitchFamily="50" charset="-128"/>
              </a:rPr>
              <a:t>ハイブリッドクラウド検証センターのご案内</a:t>
            </a:r>
            <a:br>
              <a:rPr lang="ja-JP" altLang="en-US" sz="2799" b="1" kern="0">
                <a:solidFill>
                  <a:sysClr val="windowText" lastClr="000000"/>
                </a:solidFill>
                <a:latin typeface="+mn-ea"/>
                <a:cs typeface="メイリオ" panose="020B0604030504040204" pitchFamily="50" charset="-128"/>
              </a:rPr>
            </a:br>
            <a:r>
              <a:rPr lang="ja-JP" altLang="en-US" sz="2799" b="1" kern="0">
                <a:solidFill>
                  <a:sysClr val="windowText" lastClr="000000"/>
                </a:solidFill>
                <a:latin typeface="+mn-ea"/>
                <a:cs typeface="メイリオ" panose="020B0604030504040204" pitchFamily="50" charset="-128"/>
              </a:rPr>
              <a:t>　</a:t>
            </a:r>
            <a:r>
              <a:rPr lang="ja-JP" altLang="en-US" sz="2799" kern="0">
                <a:solidFill>
                  <a:sysClr val="windowText" lastClr="000000"/>
                </a:solidFill>
                <a:latin typeface="+mn-ea"/>
                <a:cs typeface="メイリオ" panose="020B0604030504040204" pitchFamily="50" charset="-128"/>
              </a:rPr>
              <a:t>　　</a:t>
            </a:r>
            <a:r>
              <a:rPr lang="en-US" altLang="ja-JP" sz="2399" kern="0" dirty="0">
                <a:solidFill>
                  <a:sysClr val="windowText" lastClr="000000"/>
                </a:solidFill>
                <a:latin typeface="+mn-ea"/>
                <a:cs typeface="メイリオ" panose="020B0604030504040204" pitchFamily="50" charset="-128"/>
              </a:rPr>
              <a:t>(</a:t>
            </a:r>
            <a:r>
              <a:rPr altLang="ja-JP" sz="2399" kern="0" dirty="0">
                <a:solidFill>
                  <a:sysClr val="windowText" lastClr="000000"/>
                </a:solidFill>
                <a:latin typeface="+mn-ea"/>
                <a:cs typeface="メイリオ" panose="020B0604030504040204" pitchFamily="50" charset="-128"/>
              </a:rPr>
              <a:t>Lenovo Customer Experience Center</a:t>
            </a:r>
            <a:r>
              <a:rPr lang="ja-JP" altLang="en-US" sz="2399" kern="0">
                <a:solidFill>
                  <a:sysClr val="windowText" lastClr="000000"/>
                </a:solidFill>
                <a:latin typeface="+mn-ea"/>
                <a:cs typeface="メイリオ" panose="020B0604030504040204" pitchFamily="50" charset="-128"/>
              </a:rPr>
              <a:t>）</a:t>
            </a:r>
            <a:endParaRPr lang="ja-JP" altLang="en-US" sz="2799" kern="0">
              <a:solidFill>
                <a:sysClr val="windowText" lastClr="000000"/>
              </a:solidFill>
              <a:latin typeface="+mn-ea"/>
              <a:cs typeface="メイリオ" panose="020B0604030504040204" pitchFamily="50" charset="-128"/>
            </a:endParaRPr>
          </a:p>
        </p:txBody>
      </p:sp>
      <p:sp>
        <p:nvSpPr>
          <p:cNvPr id="6" name="object 10">
            <a:extLst>
              <a:ext uri="{FF2B5EF4-FFF2-40B4-BE49-F238E27FC236}">
                <a16:creationId xmlns:a16="http://schemas.microsoft.com/office/drawing/2014/main" id="{3305BBCB-A1E5-488F-96FF-36097DBEC1D1}"/>
              </a:ext>
            </a:extLst>
          </p:cNvPr>
          <p:cNvSpPr txBox="1">
            <a:spLocks noChangeArrowheads="1"/>
          </p:cNvSpPr>
          <p:nvPr/>
        </p:nvSpPr>
        <p:spPr bwMode="auto">
          <a:xfrm>
            <a:off x="673890" y="2114564"/>
            <a:ext cx="45327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12176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2176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2176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217613"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HelveticaNeueLT Std"/>
              </a:rPr>
              <a:t>Lenovo Customer Experience Center</a:t>
            </a:r>
            <a:endParaRPr kumimoji="1" lang="ja-JP" altLang="ja-JP" sz="2000" b="0" i="0" u="none" strike="noStrike" kern="1200" cap="none" spc="0" normalizeH="0" baseline="0" noProof="0">
              <a:ln>
                <a:noFill/>
              </a:ln>
              <a:solidFill>
                <a:srgbClr val="FFFFFF"/>
              </a:solidFill>
              <a:effectLst/>
              <a:uLnTx/>
              <a:uFillTx/>
              <a:latin typeface="ＭＳ Ｐゴシック" panose="020B0600070205080204" pitchFamily="50" charset="-128"/>
              <a:ea typeface="ＭＳ Ｐゴシック" panose="020B0600070205080204" pitchFamily="50" charset="-128"/>
              <a:cs typeface="HelveticaNeueLT Std"/>
            </a:endParaRPr>
          </a:p>
        </p:txBody>
      </p:sp>
      <p:sp>
        <p:nvSpPr>
          <p:cNvPr id="7" name="object 13">
            <a:extLst>
              <a:ext uri="{FF2B5EF4-FFF2-40B4-BE49-F238E27FC236}">
                <a16:creationId xmlns:a16="http://schemas.microsoft.com/office/drawing/2014/main" id="{3E541EB6-D12C-4B64-A8BD-1F20B5725260}"/>
              </a:ext>
            </a:extLst>
          </p:cNvPr>
          <p:cNvSpPr txBox="1"/>
          <p:nvPr/>
        </p:nvSpPr>
        <p:spPr>
          <a:xfrm>
            <a:off x="2821557" y="5441794"/>
            <a:ext cx="1842607" cy="276999"/>
          </a:xfrm>
          <a:prstGeom prst="rect">
            <a:avLst/>
          </a:prstGeom>
          <a:noFill/>
        </p:spPr>
        <p:txBody>
          <a:bodyPr lIns="0" tIns="0" rIns="0" bIns="0" anchor="ctr">
            <a:spAutoFit/>
          </a:bodyPr>
          <a:lstStyle/>
          <a:p>
            <a:pPr marL="0" marR="0" lvl="0" indent="0" algn="ctr" defTabSz="1218621" rtl="0" eaLnBrk="1" fontAlgn="auto" latinLnBrk="0" hangingPunct="1">
              <a:lnSpc>
                <a:spcPct val="100000"/>
              </a:lnSpc>
              <a:spcBef>
                <a:spcPts val="0"/>
              </a:spcBef>
              <a:spcAft>
                <a:spcPts val="0"/>
              </a:spcAft>
              <a:buClrTx/>
              <a:buSzTx/>
              <a:buFontTx/>
              <a:buNone/>
              <a:tabLst/>
              <a:defRPr/>
            </a:pPr>
            <a:r>
              <a:rPr kumimoji="1" sz="1800" b="1" i="0" u="none" strike="noStrike" kern="0" cap="none" spc="0" normalizeH="0" baseline="0" noProof="0" dirty="0">
                <a:ln>
                  <a:noFill/>
                </a:ln>
                <a:solidFill>
                  <a:sysClr val="window" lastClr="FFFFFF"/>
                </a:solidFill>
                <a:effectLst/>
                <a:uLnTx/>
                <a:uFillTx/>
                <a:latin typeface="+mn-lt"/>
                <a:ea typeface="+mn-ea"/>
                <a:cs typeface="Meiryo UI" panose="020B0604030504040204" pitchFamily="50" charset="-128"/>
              </a:rPr>
              <a:t>トレーニング</a:t>
            </a:r>
          </a:p>
        </p:txBody>
      </p:sp>
      <p:sp>
        <p:nvSpPr>
          <p:cNvPr id="8" name="object 17">
            <a:extLst>
              <a:ext uri="{FF2B5EF4-FFF2-40B4-BE49-F238E27FC236}">
                <a16:creationId xmlns:a16="http://schemas.microsoft.com/office/drawing/2014/main" id="{0548B2C0-8191-4C62-A181-72657FB41F56}"/>
              </a:ext>
            </a:extLst>
          </p:cNvPr>
          <p:cNvSpPr txBox="1"/>
          <p:nvPr/>
        </p:nvSpPr>
        <p:spPr>
          <a:xfrm>
            <a:off x="1444882" y="5446151"/>
            <a:ext cx="1739447" cy="276999"/>
          </a:xfrm>
          <a:prstGeom prst="rect">
            <a:avLst/>
          </a:prstGeom>
          <a:noFill/>
        </p:spPr>
        <p:txBody>
          <a:bodyPr lIns="0" tIns="0" rIns="0" bIns="0" anchor="ctr">
            <a:spAutoFit/>
          </a:bodyPr>
          <a:lstStyle/>
          <a:p>
            <a:pPr marL="0" marR="0" lvl="0" indent="0" algn="ctr" defTabSz="1218621" rtl="0" eaLnBrk="1" fontAlgn="auto" latinLnBrk="0" hangingPunct="1">
              <a:lnSpc>
                <a:spcPct val="100000"/>
              </a:lnSpc>
              <a:spcBef>
                <a:spcPts val="0"/>
              </a:spcBef>
              <a:spcAft>
                <a:spcPts val="0"/>
              </a:spcAft>
              <a:buClrTx/>
              <a:buSzTx/>
              <a:buFontTx/>
              <a:buNone/>
              <a:tabLst/>
              <a:defRPr/>
            </a:pPr>
            <a:r>
              <a:rPr kumimoji="1" sz="1800" b="1" i="0" u="none" strike="noStrike" kern="0" cap="none" spc="0" normalizeH="0" baseline="0" noProof="0" dirty="0">
                <a:ln>
                  <a:noFill/>
                </a:ln>
                <a:solidFill>
                  <a:sysClr val="window" lastClr="FFFFFF"/>
                </a:solidFill>
                <a:effectLst/>
                <a:uLnTx/>
                <a:uFillTx/>
                <a:latin typeface="+mn-lt"/>
                <a:ea typeface="+mn-ea"/>
                <a:cs typeface="Meiryo UI" panose="020B0604030504040204" pitchFamily="50" charset="-128"/>
              </a:rPr>
              <a:t>セミナー</a:t>
            </a:r>
          </a:p>
        </p:txBody>
      </p:sp>
      <p:sp>
        <p:nvSpPr>
          <p:cNvPr id="9" name="object 20">
            <a:extLst>
              <a:ext uri="{FF2B5EF4-FFF2-40B4-BE49-F238E27FC236}">
                <a16:creationId xmlns:a16="http://schemas.microsoft.com/office/drawing/2014/main" id="{393C1AD8-B348-41D1-8FFC-A48D0B957AAF}"/>
              </a:ext>
            </a:extLst>
          </p:cNvPr>
          <p:cNvSpPr txBox="1"/>
          <p:nvPr/>
        </p:nvSpPr>
        <p:spPr>
          <a:xfrm>
            <a:off x="1223440" y="4800428"/>
            <a:ext cx="2991659" cy="276999"/>
          </a:xfrm>
          <a:prstGeom prst="rect">
            <a:avLst/>
          </a:prstGeom>
          <a:noFill/>
        </p:spPr>
        <p:txBody>
          <a:bodyPr lIns="0" tIns="0" rIns="0" bIns="0" anchor="ctr">
            <a:spAutoFit/>
          </a:bodyPr>
          <a:lstStyle/>
          <a:p>
            <a:pPr marL="0" marR="0" lvl="0" indent="0" algn="ctr" defTabSz="1218621" rtl="0" eaLnBrk="1" fontAlgn="auto" latinLnBrk="0" hangingPunct="1">
              <a:lnSpc>
                <a:spcPct val="100000"/>
              </a:lnSpc>
              <a:spcBef>
                <a:spcPts val="0"/>
              </a:spcBef>
              <a:spcAft>
                <a:spcPts val="0"/>
              </a:spcAft>
              <a:buClrTx/>
              <a:buSzTx/>
              <a:buFontTx/>
              <a:buNone/>
              <a:tabLst/>
              <a:defRPr/>
            </a:pPr>
            <a:r>
              <a:rPr kumimoji="1" sz="1800" b="1" i="0" u="none" strike="noStrike" kern="0" cap="none" spc="0" normalizeH="0" baseline="0" noProof="0" dirty="0">
                <a:ln>
                  <a:noFill/>
                </a:ln>
                <a:solidFill>
                  <a:sysClr val="window" lastClr="FFFFFF"/>
                </a:solidFill>
                <a:effectLst/>
                <a:uLnTx/>
                <a:uFillTx/>
                <a:latin typeface="+mn-lt"/>
                <a:ea typeface="+mn-ea"/>
                <a:cs typeface="Meiryo UI" panose="020B0604030504040204" pitchFamily="50" charset="-128"/>
              </a:rPr>
              <a:t>クラウド・ショーケース</a:t>
            </a:r>
          </a:p>
        </p:txBody>
      </p:sp>
      <p:sp>
        <p:nvSpPr>
          <p:cNvPr id="10" name="object 23">
            <a:extLst>
              <a:ext uri="{FF2B5EF4-FFF2-40B4-BE49-F238E27FC236}">
                <a16:creationId xmlns:a16="http://schemas.microsoft.com/office/drawing/2014/main" id="{BE26005F-5F3D-48E3-AFBA-969CB6E3A995}"/>
              </a:ext>
            </a:extLst>
          </p:cNvPr>
          <p:cNvSpPr txBox="1"/>
          <p:nvPr/>
        </p:nvSpPr>
        <p:spPr>
          <a:xfrm>
            <a:off x="1529575" y="4154705"/>
            <a:ext cx="3029749" cy="276999"/>
          </a:xfrm>
          <a:prstGeom prst="rect">
            <a:avLst/>
          </a:prstGeom>
          <a:noFill/>
        </p:spPr>
        <p:txBody>
          <a:bodyPr lIns="0" tIns="0" rIns="0" bIns="0" anchor="ctr">
            <a:spAutoFit/>
          </a:bodyPr>
          <a:lstStyle/>
          <a:p>
            <a:pPr marL="0" marR="0" lvl="0" indent="0" algn="ctr" defTabSz="1218621" rtl="0" eaLnBrk="1" fontAlgn="auto" latinLnBrk="0" hangingPunct="1">
              <a:lnSpc>
                <a:spcPct val="100000"/>
              </a:lnSpc>
              <a:spcBef>
                <a:spcPts val="0"/>
              </a:spcBef>
              <a:spcAft>
                <a:spcPts val="0"/>
              </a:spcAft>
              <a:buClrTx/>
              <a:buSzTx/>
              <a:buFontTx/>
              <a:buNone/>
              <a:tabLst/>
              <a:defRPr/>
            </a:pPr>
            <a:r>
              <a:rPr kumimoji="1" sz="1800" b="1" i="0" u="none" strike="noStrike" kern="0" cap="none" spc="0" normalizeH="0" baseline="0" noProof="0" dirty="0">
                <a:ln>
                  <a:noFill/>
                </a:ln>
                <a:solidFill>
                  <a:sysClr val="window" lastClr="FFFFFF"/>
                </a:solidFill>
                <a:effectLst/>
                <a:uLnTx/>
                <a:uFillTx/>
                <a:latin typeface="+mn-lt"/>
                <a:ea typeface="+mn-ea"/>
                <a:cs typeface="Meiryo UI" panose="020B0604030504040204" pitchFamily="50" charset="-128"/>
              </a:rPr>
              <a:t>ソリューション・デモ</a:t>
            </a:r>
          </a:p>
        </p:txBody>
      </p:sp>
      <p:sp>
        <p:nvSpPr>
          <p:cNvPr id="11" name="object 26">
            <a:extLst>
              <a:ext uri="{FF2B5EF4-FFF2-40B4-BE49-F238E27FC236}">
                <a16:creationId xmlns:a16="http://schemas.microsoft.com/office/drawing/2014/main" id="{C5908878-FAFB-4702-BF87-A8CE984CC3E7}"/>
              </a:ext>
            </a:extLst>
          </p:cNvPr>
          <p:cNvSpPr txBox="1"/>
          <p:nvPr/>
        </p:nvSpPr>
        <p:spPr>
          <a:xfrm>
            <a:off x="1090745" y="2816046"/>
            <a:ext cx="3907407" cy="276999"/>
          </a:xfrm>
          <a:prstGeom prst="rect">
            <a:avLst/>
          </a:prstGeom>
          <a:noFill/>
        </p:spPr>
        <p:txBody>
          <a:bodyPr lIns="0" tIns="0" rIns="0" bIns="0" anchor="ctr">
            <a:spAutoFit/>
          </a:bodyPr>
          <a:lstStyle/>
          <a:p>
            <a:pPr marL="0" marR="0" lvl="0" indent="0" algn="ctr" defTabSz="1218621" rtl="0" eaLnBrk="1" fontAlgn="auto" latinLnBrk="0" hangingPunct="1">
              <a:lnSpc>
                <a:spcPct val="100000"/>
              </a:lnSpc>
              <a:spcBef>
                <a:spcPts val="0"/>
              </a:spcBef>
              <a:spcAft>
                <a:spcPts val="0"/>
              </a:spcAft>
              <a:buClrTx/>
              <a:buSzTx/>
              <a:buFontTx/>
              <a:buNone/>
              <a:tabLst/>
              <a:defRPr/>
            </a:pPr>
            <a:r>
              <a:rPr kumimoji="1" sz="1800" b="1" i="0" u="none" strike="noStrike" kern="0" cap="none" spc="0" normalizeH="0" baseline="0" noProof="0" dirty="0">
                <a:ln>
                  <a:noFill/>
                </a:ln>
                <a:solidFill>
                  <a:sysClr val="window" lastClr="FFFFFF"/>
                </a:solidFill>
                <a:effectLst/>
                <a:uLnTx/>
                <a:uFillTx/>
                <a:latin typeface="+mn-lt"/>
                <a:ea typeface="+mn-ea"/>
                <a:cs typeface="Meiryo UI" panose="020B0604030504040204" pitchFamily="50" charset="-128"/>
              </a:rPr>
              <a:t>システム技術検証</a:t>
            </a:r>
          </a:p>
        </p:txBody>
      </p:sp>
      <p:sp>
        <p:nvSpPr>
          <p:cNvPr id="12" name="object 28">
            <a:extLst>
              <a:ext uri="{FF2B5EF4-FFF2-40B4-BE49-F238E27FC236}">
                <a16:creationId xmlns:a16="http://schemas.microsoft.com/office/drawing/2014/main" id="{771C32BC-EB7E-464B-9800-4AF829FCDDA1}"/>
              </a:ext>
            </a:extLst>
          </p:cNvPr>
          <p:cNvSpPr txBox="1">
            <a:spLocks noChangeArrowheads="1"/>
          </p:cNvSpPr>
          <p:nvPr/>
        </p:nvSpPr>
        <p:spPr bwMode="auto">
          <a:xfrm>
            <a:off x="236479" y="1074362"/>
            <a:ext cx="10444616" cy="75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12176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2176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2176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217613"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ja-JP" sz="1999"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レノボ東京本社（秋葉原UDX）内に</a:t>
            </a:r>
            <a:r>
              <a:rPr kumimoji="1" lang="ja-JP" altLang="en-US" sz="1999"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常設されたレノボ・カスタマー・エクスペリエンス・センター</a:t>
            </a:r>
            <a:br>
              <a:rPr kumimoji="1" lang="en-US" altLang="ja-JP" sz="1999"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br>
            <a:r>
              <a:rPr kumimoji="1" lang="ja-JP" altLang="ja-JP" sz="1999"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（L</a:t>
            </a:r>
            <a:r>
              <a:rPr kumimoji="1" lang="en-US" altLang="ja-JP" sz="1999"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CEC</a:t>
            </a:r>
            <a:r>
              <a:rPr kumimoji="1" lang="ja-JP" altLang="ja-JP" sz="1999"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）において、エンタープライズ向け ソリューションを推進します。</a:t>
            </a:r>
          </a:p>
        </p:txBody>
      </p:sp>
      <p:sp>
        <p:nvSpPr>
          <p:cNvPr id="13" name="object 31">
            <a:extLst>
              <a:ext uri="{FF2B5EF4-FFF2-40B4-BE49-F238E27FC236}">
                <a16:creationId xmlns:a16="http://schemas.microsoft.com/office/drawing/2014/main" id="{A08F8F48-86D7-4EA8-AF47-14CB8B0F16DA}"/>
              </a:ext>
            </a:extLst>
          </p:cNvPr>
          <p:cNvSpPr txBox="1">
            <a:spLocks noChangeArrowheads="1"/>
          </p:cNvSpPr>
          <p:nvPr/>
        </p:nvSpPr>
        <p:spPr bwMode="auto">
          <a:xfrm>
            <a:off x="8953999" y="1508368"/>
            <a:ext cx="2421894" cy="21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12176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12176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12176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1217613"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4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秋葉原 </a:t>
            </a:r>
            <a:r>
              <a:rPr kumimoji="1" lang="ja-JP" altLang="ja-JP" sz="14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HelveticaNeueLT Std"/>
              </a:rPr>
              <a:t>UDX 10 </a:t>
            </a:r>
            <a:r>
              <a:rPr kumimoji="1" lang="ja-JP" altLang="ja-JP" sz="14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階 北ウィング</a:t>
            </a:r>
          </a:p>
        </p:txBody>
      </p:sp>
      <p:sp>
        <p:nvSpPr>
          <p:cNvPr id="16" name="テキスト ボックス 15">
            <a:extLst>
              <a:ext uri="{FF2B5EF4-FFF2-40B4-BE49-F238E27FC236}">
                <a16:creationId xmlns:a16="http://schemas.microsoft.com/office/drawing/2014/main" id="{519E65DC-AEA7-4AEC-A323-13C135F4B433}"/>
              </a:ext>
            </a:extLst>
          </p:cNvPr>
          <p:cNvSpPr txBox="1"/>
          <p:nvPr/>
        </p:nvSpPr>
        <p:spPr>
          <a:xfrm>
            <a:off x="9176791" y="4407791"/>
            <a:ext cx="431581" cy="430775"/>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1" lang="ja-JP" altLang="en-US" sz="2799"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17" name="吹き出し: 角を丸めた四角形 16">
            <a:extLst>
              <a:ext uri="{FF2B5EF4-FFF2-40B4-BE49-F238E27FC236}">
                <a16:creationId xmlns:a16="http://schemas.microsoft.com/office/drawing/2014/main" id="{9B5B5D10-DF3A-4E54-AEC5-AF01C279CC97}"/>
              </a:ext>
            </a:extLst>
          </p:cNvPr>
          <p:cNvSpPr/>
          <p:nvPr/>
        </p:nvSpPr>
        <p:spPr>
          <a:xfrm>
            <a:off x="7911471" y="4672744"/>
            <a:ext cx="4190219" cy="453433"/>
          </a:xfrm>
          <a:prstGeom prst="wedgeRoundRectCallout">
            <a:avLst>
              <a:gd name="adj1" fmla="val -58620"/>
              <a:gd name="adj2" fmla="val -1369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5991" tIns="0" rIns="35991" bIns="7198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特典２／ワークショップが無料で利用可能！</a:t>
            </a:r>
          </a:p>
        </p:txBody>
      </p:sp>
      <p:sp>
        <p:nvSpPr>
          <p:cNvPr id="18" name="吹き出し: 角を丸めた四角形 17">
            <a:extLst>
              <a:ext uri="{FF2B5EF4-FFF2-40B4-BE49-F238E27FC236}">
                <a16:creationId xmlns:a16="http://schemas.microsoft.com/office/drawing/2014/main" id="{2520CF31-8220-459A-941F-C9D84C1C2007}"/>
              </a:ext>
            </a:extLst>
          </p:cNvPr>
          <p:cNvSpPr/>
          <p:nvPr/>
        </p:nvSpPr>
        <p:spPr>
          <a:xfrm>
            <a:off x="7949159" y="5228669"/>
            <a:ext cx="4131763" cy="1109482"/>
          </a:xfrm>
          <a:prstGeom prst="wedgeRoundRectCallout">
            <a:avLst>
              <a:gd name="adj1" fmla="val -59198"/>
              <a:gd name="adj2" fmla="val -54466"/>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5991" tIns="0" rIns="35991" bIns="7198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特典３／</a:t>
            </a:r>
            <a:r>
              <a:rPr kumimoji="1" lang="en-US" altLang="ja-JP" sz="16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HCI</a:t>
            </a:r>
            <a:r>
              <a:rPr kumimoji="1" lang="ja-JP" altLang="en-US" sz="16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キャンペーンモデル</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■入門モデル</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■実践モデル</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期間限定の特別価格でご導入可能！</a:t>
            </a:r>
          </a:p>
        </p:txBody>
      </p:sp>
      <p:grpSp>
        <p:nvGrpSpPr>
          <p:cNvPr id="20" name="Group 29">
            <a:extLst>
              <a:ext uri="{FF2B5EF4-FFF2-40B4-BE49-F238E27FC236}">
                <a16:creationId xmlns:a16="http://schemas.microsoft.com/office/drawing/2014/main" id="{C1C2868E-E694-4290-9621-7638B5D41A7A}"/>
              </a:ext>
            </a:extLst>
          </p:cNvPr>
          <p:cNvGrpSpPr>
            <a:grpSpLocks noChangeAspect="1"/>
          </p:cNvGrpSpPr>
          <p:nvPr/>
        </p:nvGrpSpPr>
        <p:grpSpPr bwMode="auto">
          <a:xfrm>
            <a:off x="6245036" y="4833615"/>
            <a:ext cx="1364083" cy="176088"/>
            <a:chOff x="6135" y="2116"/>
            <a:chExt cx="3393" cy="438"/>
          </a:xfrm>
        </p:grpSpPr>
        <p:sp>
          <p:nvSpPr>
            <p:cNvPr id="21" name="Freeform 30">
              <a:extLst>
                <a:ext uri="{FF2B5EF4-FFF2-40B4-BE49-F238E27FC236}">
                  <a16:creationId xmlns:a16="http://schemas.microsoft.com/office/drawing/2014/main" id="{E0A5EF17-3E19-4825-BB96-0BA9AA1586CE}"/>
                </a:ext>
              </a:extLst>
            </p:cNvPr>
            <p:cNvSpPr>
              <a:spLocks/>
            </p:cNvSpPr>
            <p:nvPr/>
          </p:nvSpPr>
          <p:spPr bwMode="auto">
            <a:xfrm>
              <a:off x="8659" y="2122"/>
              <a:ext cx="105" cy="426"/>
            </a:xfrm>
            <a:custGeom>
              <a:avLst/>
              <a:gdLst>
                <a:gd name="T0" fmla="*/ 16 w 18"/>
                <a:gd name="T1" fmla="*/ 0 h 71"/>
                <a:gd name="T2" fmla="*/ 1 w 18"/>
                <a:gd name="T3" fmla="*/ 0 h 71"/>
                <a:gd name="T4" fmla="*/ 0 w 18"/>
                <a:gd name="T5" fmla="*/ 2 h 71"/>
                <a:gd name="T6" fmla="*/ 0 w 18"/>
                <a:gd name="T7" fmla="*/ 69 h 71"/>
                <a:gd name="T8" fmla="*/ 1 w 18"/>
                <a:gd name="T9" fmla="*/ 71 h 71"/>
                <a:gd name="T10" fmla="*/ 16 w 18"/>
                <a:gd name="T11" fmla="*/ 71 h 71"/>
                <a:gd name="T12" fmla="*/ 18 w 18"/>
                <a:gd name="T13" fmla="*/ 69 h 71"/>
                <a:gd name="T14" fmla="*/ 18 w 18"/>
                <a:gd name="T15" fmla="*/ 2 h 71"/>
                <a:gd name="T16" fmla="*/ 16 w 18"/>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71">
                  <a:moveTo>
                    <a:pt x="16" y="0"/>
                  </a:moveTo>
                  <a:cubicBezTo>
                    <a:pt x="1" y="0"/>
                    <a:pt x="1" y="0"/>
                    <a:pt x="1" y="0"/>
                  </a:cubicBezTo>
                  <a:cubicBezTo>
                    <a:pt x="0" y="0"/>
                    <a:pt x="0" y="1"/>
                    <a:pt x="0" y="2"/>
                  </a:cubicBezTo>
                  <a:cubicBezTo>
                    <a:pt x="0" y="69"/>
                    <a:pt x="0" y="69"/>
                    <a:pt x="0" y="69"/>
                  </a:cubicBezTo>
                  <a:cubicBezTo>
                    <a:pt x="0" y="70"/>
                    <a:pt x="0" y="71"/>
                    <a:pt x="1" y="71"/>
                  </a:cubicBezTo>
                  <a:cubicBezTo>
                    <a:pt x="16" y="71"/>
                    <a:pt x="16" y="71"/>
                    <a:pt x="16" y="71"/>
                  </a:cubicBezTo>
                  <a:cubicBezTo>
                    <a:pt x="17" y="71"/>
                    <a:pt x="18" y="70"/>
                    <a:pt x="18" y="69"/>
                  </a:cubicBezTo>
                  <a:cubicBezTo>
                    <a:pt x="18" y="2"/>
                    <a:pt x="18" y="2"/>
                    <a:pt x="18" y="2"/>
                  </a:cubicBezTo>
                  <a:cubicBezTo>
                    <a:pt x="18" y="1"/>
                    <a:pt x="17" y="0"/>
                    <a:pt x="1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2" name="Freeform 31">
              <a:extLst>
                <a:ext uri="{FF2B5EF4-FFF2-40B4-BE49-F238E27FC236}">
                  <a16:creationId xmlns:a16="http://schemas.microsoft.com/office/drawing/2014/main" id="{717BD27F-D61F-4DB7-8F09-FA009D60926F}"/>
                </a:ext>
              </a:extLst>
            </p:cNvPr>
            <p:cNvSpPr>
              <a:spLocks/>
            </p:cNvSpPr>
            <p:nvPr/>
          </p:nvSpPr>
          <p:spPr bwMode="auto">
            <a:xfrm>
              <a:off x="9395" y="2476"/>
              <a:ext cx="58" cy="72"/>
            </a:xfrm>
            <a:custGeom>
              <a:avLst/>
              <a:gdLst>
                <a:gd name="T0" fmla="*/ 4 w 10"/>
                <a:gd name="T1" fmla="*/ 2 h 12"/>
                <a:gd name="T2" fmla="*/ 1 w 10"/>
                <a:gd name="T3" fmla="*/ 2 h 12"/>
                <a:gd name="T4" fmla="*/ 0 w 10"/>
                <a:gd name="T5" fmla="*/ 1 h 12"/>
                <a:gd name="T6" fmla="*/ 1 w 10"/>
                <a:gd name="T7" fmla="*/ 0 h 12"/>
                <a:gd name="T8" fmla="*/ 9 w 10"/>
                <a:gd name="T9" fmla="*/ 0 h 12"/>
                <a:gd name="T10" fmla="*/ 10 w 10"/>
                <a:gd name="T11" fmla="*/ 1 h 12"/>
                <a:gd name="T12" fmla="*/ 9 w 10"/>
                <a:gd name="T13" fmla="*/ 2 h 12"/>
                <a:gd name="T14" fmla="*/ 6 w 10"/>
                <a:gd name="T15" fmla="*/ 2 h 12"/>
                <a:gd name="T16" fmla="*/ 6 w 10"/>
                <a:gd name="T17" fmla="*/ 11 h 12"/>
                <a:gd name="T18" fmla="*/ 5 w 10"/>
                <a:gd name="T19" fmla="*/ 12 h 12"/>
                <a:gd name="T20" fmla="*/ 4 w 10"/>
                <a:gd name="T21" fmla="*/ 11 h 12"/>
                <a:gd name="T22" fmla="*/ 4 w 10"/>
                <a:gd name="T23"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2">
                  <a:moveTo>
                    <a:pt x="4" y="2"/>
                  </a:moveTo>
                  <a:cubicBezTo>
                    <a:pt x="1" y="2"/>
                    <a:pt x="1" y="2"/>
                    <a:pt x="1" y="2"/>
                  </a:cubicBezTo>
                  <a:cubicBezTo>
                    <a:pt x="1" y="2"/>
                    <a:pt x="0" y="2"/>
                    <a:pt x="0" y="1"/>
                  </a:cubicBezTo>
                  <a:cubicBezTo>
                    <a:pt x="0" y="1"/>
                    <a:pt x="1" y="0"/>
                    <a:pt x="1" y="0"/>
                  </a:cubicBezTo>
                  <a:cubicBezTo>
                    <a:pt x="9" y="0"/>
                    <a:pt x="9" y="0"/>
                    <a:pt x="9" y="0"/>
                  </a:cubicBezTo>
                  <a:cubicBezTo>
                    <a:pt x="9" y="0"/>
                    <a:pt x="10" y="1"/>
                    <a:pt x="10" y="1"/>
                  </a:cubicBezTo>
                  <a:cubicBezTo>
                    <a:pt x="10" y="2"/>
                    <a:pt x="9" y="2"/>
                    <a:pt x="9" y="2"/>
                  </a:cubicBezTo>
                  <a:cubicBezTo>
                    <a:pt x="6" y="2"/>
                    <a:pt x="6" y="2"/>
                    <a:pt x="6" y="2"/>
                  </a:cubicBezTo>
                  <a:cubicBezTo>
                    <a:pt x="6" y="11"/>
                    <a:pt x="6" y="11"/>
                    <a:pt x="6" y="11"/>
                  </a:cubicBezTo>
                  <a:cubicBezTo>
                    <a:pt x="6" y="11"/>
                    <a:pt x="6" y="12"/>
                    <a:pt x="5" y="12"/>
                  </a:cubicBezTo>
                  <a:cubicBezTo>
                    <a:pt x="4" y="12"/>
                    <a:pt x="4" y="11"/>
                    <a:pt x="4" y="11"/>
                  </a:cubicBez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3" name="Freeform 32">
              <a:extLst>
                <a:ext uri="{FF2B5EF4-FFF2-40B4-BE49-F238E27FC236}">
                  <a16:creationId xmlns:a16="http://schemas.microsoft.com/office/drawing/2014/main" id="{DCADFD67-51BA-4E56-8119-473B7AA28306}"/>
                </a:ext>
              </a:extLst>
            </p:cNvPr>
            <p:cNvSpPr>
              <a:spLocks/>
            </p:cNvSpPr>
            <p:nvPr/>
          </p:nvSpPr>
          <p:spPr bwMode="auto">
            <a:xfrm>
              <a:off x="9464" y="2476"/>
              <a:ext cx="64" cy="72"/>
            </a:xfrm>
            <a:custGeom>
              <a:avLst/>
              <a:gdLst>
                <a:gd name="T0" fmla="*/ 0 w 11"/>
                <a:gd name="T1" fmla="*/ 1 h 12"/>
                <a:gd name="T2" fmla="*/ 1 w 11"/>
                <a:gd name="T3" fmla="*/ 0 h 12"/>
                <a:gd name="T4" fmla="*/ 1 w 11"/>
                <a:gd name="T5" fmla="*/ 0 h 12"/>
                <a:gd name="T6" fmla="*/ 2 w 11"/>
                <a:gd name="T7" fmla="*/ 1 h 12"/>
                <a:gd name="T8" fmla="*/ 5 w 11"/>
                <a:gd name="T9" fmla="*/ 6 h 12"/>
                <a:gd name="T10" fmla="*/ 9 w 11"/>
                <a:gd name="T11" fmla="*/ 1 h 12"/>
                <a:gd name="T12" fmla="*/ 10 w 11"/>
                <a:gd name="T13" fmla="*/ 0 h 12"/>
                <a:gd name="T14" fmla="*/ 10 w 11"/>
                <a:gd name="T15" fmla="*/ 0 h 12"/>
                <a:gd name="T16" fmla="*/ 11 w 11"/>
                <a:gd name="T17" fmla="*/ 1 h 12"/>
                <a:gd name="T18" fmla="*/ 11 w 11"/>
                <a:gd name="T19" fmla="*/ 11 h 12"/>
                <a:gd name="T20" fmla="*/ 10 w 11"/>
                <a:gd name="T21" fmla="*/ 12 h 12"/>
                <a:gd name="T22" fmla="*/ 9 w 11"/>
                <a:gd name="T23" fmla="*/ 11 h 12"/>
                <a:gd name="T24" fmla="*/ 9 w 11"/>
                <a:gd name="T25" fmla="*/ 4 h 12"/>
                <a:gd name="T26" fmla="*/ 6 w 11"/>
                <a:gd name="T27" fmla="*/ 8 h 12"/>
                <a:gd name="T28" fmla="*/ 5 w 11"/>
                <a:gd name="T29" fmla="*/ 9 h 12"/>
                <a:gd name="T30" fmla="*/ 5 w 11"/>
                <a:gd name="T31" fmla="*/ 8 h 12"/>
                <a:gd name="T32" fmla="*/ 2 w 11"/>
                <a:gd name="T33" fmla="*/ 4 h 12"/>
                <a:gd name="T34" fmla="*/ 2 w 11"/>
                <a:gd name="T35" fmla="*/ 11 h 12"/>
                <a:gd name="T36" fmla="*/ 1 w 11"/>
                <a:gd name="T37" fmla="*/ 12 h 12"/>
                <a:gd name="T38" fmla="*/ 0 w 11"/>
                <a:gd name="T39" fmla="*/ 11 h 12"/>
                <a:gd name="T40" fmla="*/ 0 w 11"/>
                <a:gd name="T4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2">
                  <a:moveTo>
                    <a:pt x="0" y="1"/>
                  </a:moveTo>
                  <a:cubicBezTo>
                    <a:pt x="0" y="1"/>
                    <a:pt x="0" y="0"/>
                    <a:pt x="1" y="0"/>
                  </a:cubicBezTo>
                  <a:cubicBezTo>
                    <a:pt x="1" y="0"/>
                    <a:pt x="1" y="0"/>
                    <a:pt x="1" y="0"/>
                  </a:cubicBezTo>
                  <a:cubicBezTo>
                    <a:pt x="1" y="0"/>
                    <a:pt x="2" y="0"/>
                    <a:pt x="2" y="1"/>
                  </a:cubicBezTo>
                  <a:cubicBezTo>
                    <a:pt x="5" y="6"/>
                    <a:pt x="5" y="6"/>
                    <a:pt x="5" y="6"/>
                  </a:cubicBezTo>
                  <a:cubicBezTo>
                    <a:pt x="9" y="1"/>
                    <a:pt x="9" y="1"/>
                    <a:pt x="9" y="1"/>
                  </a:cubicBezTo>
                  <a:cubicBezTo>
                    <a:pt x="9" y="0"/>
                    <a:pt x="9" y="0"/>
                    <a:pt x="10" y="0"/>
                  </a:cubicBezTo>
                  <a:cubicBezTo>
                    <a:pt x="10" y="0"/>
                    <a:pt x="10" y="0"/>
                    <a:pt x="10" y="0"/>
                  </a:cubicBezTo>
                  <a:cubicBezTo>
                    <a:pt x="11" y="0"/>
                    <a:pt x="11" y="1"/>
                    <a:pt x="11" y="1"/>
                  </a:cubicBezTo>
                  <a:cubicBezTo>
                    <a:pt x="11" y="11"/>
                    <a:pt x="11" y="11"/>
                    <a:pt x="11" y="11"/>
                  </a:cubicBezTo>
                  <a:cubicBezTo>
                    <a:pt x="11" y="11"/>
                    <a:pt x="11" y="12"/>
                    <a:pt x="10" y="12"/>
                  </a:cubicBezTo>
                  <a:cubicBezTo>
                    <a:pt x="9" y="12"/>
                    <a:pt x="9" y="11"/>
                    <a:pt x="9" y="11"/>
                  </a:cubicBezTo>
                  <a:cubicBezTo>
                    <a:pt x="9" y="4"/>
                    <a:pt x="9" y="4"/>
                    <a:pt x="9" y="4"/>
                  </a:cubicBezTo>
                  <a:cubicBezTo>
                    <a:pt x="6" y="8"/>
                    <a:pt x="6" y="8"/>
                    <a:pt x="6" y="8"/>
                  </a:cubicBezTo>
                  <a:cubicBezTo>
                    <a:pt x="6" y="8"/>
                    <a:pt x="6" y="9"/>
                    <a:pt x="5" y="9"/>
                  </a:cubicBezTo>
                  <a:cubicBezTo>
                    <a:pt x="5" y="9"/>
                    <a:pt x="5" y="8"/>
                    <a:pt x="5" y="8"/>
                  </a:cubicBezTo>
                  <a:cubicBezTo>
                    <a:pt x="2" y="4"/>
                    <a:pt x="2" y="4"/>
                    <a:pt x="2" y="4"/>
                  </a:cubicBezTo>
                  <a:cubicBezTo>
                    <a:pt x="2" y="11"/>
                    <a:pt x="2" y="11"/>
                    <a:pt x="2" y="11"/>
                  </a:cubicBezTo>
                  <a:cubicBezTo>
                    <a:pt x="2" y="11"/>
                    <a:pt x="1" y="12"/>
                    <a:pt x="1" y="12"/>
                  </a:cubicBezTo>
                  <a:cubicBezTo>
                    <a:pt x="0" y="12"/>
                    <a:pt x="0" y="11"/>
                    <a:pt x="0" y="11"/>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4" name="Freeform 33">
              <a:extLst>
                <a:ext uri="{FF2B5EF4-FFF2-40B4-BE49-F238E27FC236}">
                  <a16:creationId xmlns:a16="http://schemas.microsoft.com/office/drawing/2014/main" id="{729EBBAE-44E0-4C91-88C7-D62730512BE7}"/>
                </a:ext>
              </a:extLst>
            </p:cNvPr>
            <p:cNvSpPr>
              <a:spLocks/>
            </p:cNvSpPr>
            <p:nvPr/>
          </p:nvSpPr>
          <p:spPr bwMode="auto">
            <a:xfrm>
              <a:off x="6656" y="2122"/>
              <a:ext cx="487" cy="426"/>
            </a:xfrm>
            <a:custGeom>
              <a:avLst/>
              <a:gdLst>
                <a:gd name="T0" fmla="*/ 82 w 84"/>
                <a:gd name="T1" fmla="*/ 0 h 71"/>
                <a:gd name="T2" fmla="*/ 69 w 84"/>
                <a:gd name="T3" fmla="*/ 0 h 71"/>
                <a:gd name="T4" fmla="*/ 67 w 84"/>
                <a:gd name="T5" fmla="*/ 3 h 71"/>
                <a:gd name="T6" fmla="*/ 67 w 84"/>
                <a:gd name="T7" fmla="*/ 49 h 71"/>
                <a:gd name="T8" fmla="*/ 52 w 84"/>
                <a:gd name="T9" fmla="*/ 55 h 71"/>
                <a:gd name="T10" fmla="*/ 42 w 84"/>
                <a:gd name="T11" fmla="*/ 55 h 71"/>
                <a:gd name="T12" fmla="*/ 33 w 84"/>
                <a:gd name="T13" fmla="*/ 55 h 71"/>
                <a:gd name="T14" fmla="*/ 18 w 84"/>
                <a:gd name="T15" fmla="*/ 49 h 71"/>
                <a:gd name="T16" fmla="*/ 18 w 84"/>
                <a:gd name="T17" fmla="*/ 3 h 71"/>
                <a:gd name="T18" fmla="*/ 15 w 84"/>
                <a:gd name="T19" fmla="*/ 0 h 71"/>
                <a:gd name="T20" fmla="*/ 3 w 84"/>
                <a:gd name="T21" fmla="*/ 0 h 71"/>
                <a:gd name="T22" fmla="*/ 0 w 84"/>
                <a:gd name="T23" fmla="*/ 3 h 71"/>
                <a:gd name="T24" fmla="*/ 0 w 84"/>
                <a:gd name="T25" fmla="*/ 50 h 71"/>
                <a:gd name="T26" fmla="*/ 10 w 84"/>
                <a:gd name="T27" fmla="*/ 67 h 71"/>
                <a:gd name="T28" fmla="*/ 37 w 84"/>
                <a:gd name="T29" fmla="*/ 71 h 71"/>
                <a:gd name="T30" fmla="*/ 42 w 84"/>
                <a:gd name="T31" fmla="*/ 71 h 71"/>
                <a:gd name="T32" fmla="*/ 47 w 84"/>
                <a:gd name="T33" fmla="*/ 71 h 71"/>
                <a:gd name="T34" fmla="*/ 74 w 84"/>
                <a:gd name="T35" fmla="*/ 67 h 71"/>
                <a:gd name="T36" fmla="*/ 84 w 84"/>
                <a:gd name="T37" fmla="*/ 50 h 71"/>
                <a:gd name="T38" fmla="*/ 84 w 84"/>
                <a:gd name="T39" fmla="*/ 3 h 71"/>
                <a:gd name="T40" fmla="*/ 82 w 84"/>
                <a:gd name="T4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 h="71">
                  <a:moveTo>
                    <a:pt x="82" y="0"/>
                  </a:moveTo>
                  <a:cubicBezTo>
                    <a:pt x="69" y="0"/>
                    <a:pt x="69" y="0"/>
                    <a:pt x="69" y="0"/>
                  </a:cubicBezTo>
                  <a:cubicBezTo>
                    <a:pt x="68" y="0"/>
                    <a:pt x="67" y="2"/>
                    <a:pt x="67" y="3"/>
                  </a:cubicBezTo>
                  <a:cubicBezTo>
                    <a:pt x="67" y="49"/>
                    <a:pt x="67" y="49"/>
                    <a:pt x="67" y="49"/>
                  </a:cubicBezTo>
                  <a:cubicBezTo>
                    <a:pt x="67" y="54"/>
                    <a:pt x="60" y="55"/>
                    <a:pt x="52" y="55"/>
                  </a:cubicBezTo>
                  <a:cubicBezTo>
                    <a:pt x="42" y="55"/>
                    <a:pt x="42" y="55"/>
                    <a:pt x="42" y="55"/>
                  </a:cubicBezTo>
                  <a:cubicBezTo>
                    <a:pt x="33" y="55"/>
                    <a:pt x="33" y="55"/>
                    <a:pt x="33" y="55"/>
                  </a:cubicBezTo>
                  <a:cubicBezTo>
                    <a:pt x="25" y="55"/>
                    <a:pt x="18" y="54"/>
                    <a:pt x="18" y="49"/>
                  </a:cubicBezTo>
                  <a:cubicBezTo>
                    <a:pt x="18" y="3"/>
                    <a:pt x="18" y="3"/>
                    <a:pt x="18" y="3"/>
                  </a:cubicBezTo>
                  <a:cubicBezTo>
                    <a:pt x="18" y="2"/>
                    <a:pt x="17" y="0"/>
                    <a:pt x="15" y="0"/>
                  </a:cubicBezTo>
                  <a:cubicBezTo>
                    <a:pt x="3" y="0"/>
                    <a:pt x="3" y="0"/>
                    <a:pt x="3" y="0"/>
                  </a:cubicBezTo>
                  <a:cubicBezTo>
                    <a:pt x="1" y="0"/>
                    <a:pt x="0" y="2"/>
                    <a:pt x="0" y="3"/>
                  </a:cubicBezTo>
                  <a:cubicBezTo>
                    <a:pt x="0" y="3"/>
                    <a:pt x="0" y="42"/>
                    <a:pt x="0" y="50"/>
                  </a:cubicBezTo>
                  <a:cubicBezTo>
                    <a:pt x="0" y="58"/>
                    <a:pt x="4" y="63"/>
                    <a:pt x="10" y="67"/>
                  </a:cubicBezTo>
                  <a:cubicBezTo>
                    <a:pt x="17" y="71"/>
                    <a:pt x="33" y="71"/>
                    <a:pt x="37" y="71"/>
                  </a:cubicBezTo>
                  <a:cubicBezTo>
                    <a:pt x="42" y="71"/>
                    <a:pt x="42" y="71"/>
                    <a:pt x="42" y="71"/>
                  </a:cubicBezTo>
                  <a:cubicBezTo>
                    <a:pt x="47" y="71"/>
                    <a:pt x="47" y="71"/>
                    <a:pt x="47" y="71"/>
                  </a:cubicBezTo>
                  <a:cubicBezTo>
                    <a:pt x="52" y="71"/>
                    <a:pt x="68" y="71"/>
                    <a:pt x="74" y="67"/>
                  </a:cubicBezTo>
                  <a:cubicBezTo>
                    <a:pt x="81" y="63"/>
                    <a:pt x="84" y="58"/>
                    <a:pt x="84" y="50"/>
                  </a:cubicBezTo>
                  <a:cubicBezTo>
                    <a:pt x="84" y="42"/>
                    <a:pt x="84" y="3"/>
                    <a:pt x="84" y="3"/>
                  </a:cubicBezTo>
                  <a:cubicBezTo>
                    <a:pt x="84" y="2"/>
                    <a:pt x="83" y="0"/>
                    <a:pt x="8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5" name="Freeform 34">
              <a:extLst>
                <a:ext uri="{FF2B5EF4-FFF2-40B4-BE49-F238E27FC236}">
                  <a16:creationId xmlns:a16="http://schemas.microsoft.com/office/drawing/2014/main" id="{B34BE48C-6204-46EB-9EA0-7EE413933B04}"/>
                </a:ext>
              </a:extLst>
            </p:cNvPr>
            <p:cNvSpPr>
              <a:spLocks/>
            </p:cNvSpPr>
            <p:nvPr/>
          </p:nvSpPr>
          <p:spPr bwMode="auto">
            <a:xfrm>
              <a:off x="9128" y="2122"/>
              <a:ext cx="249" cy="180"/>
            </a:xfrm>
            <a:custGeom>
              <a:avLst/>
              <a:gdLst>
                <a:gd name="T0" fmla="*/ 20 w 43"/>
                <a:gd name="T1" fmla="*/ 1 h 30"/>
                <a:gd name="T2" fmla="*/ 21 w 43"/>
                <a:gd name="T3" fmla="*/ 0 h 30"/>
                <a:gd name="T4" fmla="*/ 42 w 43"/>
                <a:gd name="T5" fmla="*/ 0 h 30"/>
                <a:gd name="T6" fmla="*/ 43 w 43"/>
                <a:gd name="T7" fmla="*/ 2 h 30"/>
                <a:gd name="T8" fmla="*/ 43 w 43"/>
                <a:gd name="T9" fmla="*/ 3 h 30"/>
                <a:gd name="T10" fmla="*/ 13 w 43"/>
                <a:gd name="T11" fmla="*/ 29 h 30"/>
                <a:gd name="T12" fmla="*/ 11 w 43"/>
                <a:gd name="T13" fmla="*/ 30 h 30"/>
                <a:gd name="T14" fmla="*/ 10 w 43"/>
                <a:gd name="T15" fmla="*/ 29 h 30"/>
                <a:gd name="T16" fmla="*/ 0 w 43"/>
                <a:gd name="T17" fmla="*/ 20 h 30"/>
                <a:gd name="T18" fmla="*/ 0 w 43"/>
                <a:gd name="T19" fmla="*/ 19 h 30"/>
                <a:gd name="T20" fmla="*/ 0 w 43"/>
                <a:gd name="T21" fmla="*/ 18 h 30"/>
                <a:gd name="T22" fmla="*/ 20 w 43"/>
                <a:gd name="T23"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0">
                  <a:moveTo>
                    <a:pt x="20" y="1"/>
                  </a:moveTo>
                  <a:cubicBezTo>
                    <a:pt x="20" y="1"/>
                    <a:pt x="21" y="0"/>
                    <a:pt x="21" y="0"/>
                  </a:cubicBezTo>
                  <a:cubicBezTo>
                    <a:pt x="42" y="0"/>
                    <a:pt x="42" y="0"/>
                    <a:pt x="42" y="0"/>
                  </a:cubicBezTo>
                  <a:cubicBezTo>
                    <a:pt x="42" y="0"/>
                    <a:pt x="43" y="1"/>
                    <a:pt x="43" y="2"/>
                  </a:cubicBezTo>
                  <a:cubicBezTo>
                    <a:pt x="43" y="3"/>
                    <a:pt x="43" y="3"/>
                    <a:pt x="43" y="3"/>
                  </a:cubicBezTo>
                  <a:cubicBezTo>
                    <a:pt x="13" y="29"/>
                    <a:pt x="13" y="29"/>
                    <a:pt x="13" y="29"/>
                  </a:cubicBezTo>
                  <a:cubicBezTo>
                    <a:pt x="12" y="30"/>
                    <a:pt x="12" y="30"/>
                    <a:pt x="11" y="30"/>
                  </a:cubicBezTo>
                  <a:cubicBezTo>
                    <a:pt x="11" y="30"/>
                    <a:pt x="11" y="30"/>
                    <a:pt x="10" y="29"/>
                  </a:cubicBezTo>
                  <a:cubicBezTo>
                    <a:pt x="0" y="20"/>
                    <a:pt x="0" y="20"/>
                    <a:pt x="0" y="20"/>
                  </a:cubicBezTo>
                  <a:cubicBezTo>
                    <a:pt x="0" y="20"/>
                    <a:pt x="0" y="20"/>
                    <a:pt x="0" y="19"/>
                  </a:cubicBezTo>
                  <a:cubicBezTo>
                    <a:pt x="0" y="19"/>
                    <a:pt x="0" y="18"/>
                    <a:pt x="0" y="18"/>
                  </a:cubicBezTo>
                  <a:lnTo>
                    <a:pt x="2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6" name="Freeform 35">
              <a:extLst>
                <a:ext uri="{FF2B5EF4-FFF2-40B4-BE49-F238E27FC236}">
                  <a16:creationId xmlns:a16="http://schemas.microsoft.com/office/drawing/2014/main" id="{A8F58CA4-F8A5-424F-AD01-9498928F84A4}"/>
                </a:ext>
              </a:extLst>
            </p:cNvPr>
            <p:cNvSpPr>
              <a:spLocks/>
            </p:cNvSpPr>
            <p:nvPr/>
          </p:nvSpPr>
          <p:spPr bwMode="auto">
            <a:xfrm>
              <a:off x="9128" y="2368"/>
              <a:ext cx="249" cy="180"/>
            </a:xfrm>
            <a:custGeom>
              <a:avLst/>
              <a:gdLst>
                <a:gd name="T0" fmla="*/ 20 w 43"/>
                <a:gd name="T1" fmla="*/ 29 h 30"/>
                <a:gd name="T2" fmla="*/ 21 w 43"/>
                <a:gd name="T3" fmla="*/ 30 h 30"/>
                <a:gd name="T4" fmla="*/ 42 w 43"/>
                <a:gd name="T5" fmla="*/ 30 h 30"/>
                <a:gd name="T6" fmla="*/ 43 w 43"/>
                <a:gd name="T7" fmla="*/ 28 h 30"/>
                <a:gd name="T8" fmla="*/ 43 w 43"/>
                <a:gd name="T9" fmla="*/ 27 h 30"/>
                <a:gd name="T10" fmla="*/ 13 w 43"/>
                <a:gd name="T11" fmla="*/ 1 h 30"/>
                <a:gd name="T12" fmla="*/ 11 w 43"/>
                <a:gd name="T13" fmla="*/ 0 h 30"/>
                <a:gd name="T14" fmla="*/ 10 w 43"/>
                <a:gd name="T15" fmla="*/ 1 h 30"/>
                <a:gd name="T16" fmla="*/ 0 w 43"/>
                <a:gd name="T17" fmla="*/ 10 h 30"/>
                <a:gd name="T18" fmla="*/ 0 w 43"/>
                <a:gd name="T19" fmla="*/ 11 h 30"/>
                <a:gd name="T20" fmla="*/ 0 w 43"/>
                <a:gd name="T21" fmla="*/ 12 h 30"/>
                <a:gd name="T22" fmla="*/ 20 w 43"/>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0">
                  <a:moveTo>
                    <a:pt x="20" y="29"/>
                  </a:moveTo>
                  <a:cubicBezTo>
                    <a:pt x="20" y="30"/>
                    <a:pt x="21" y="30"/>
                    <a:pt x="21" y="30"/>
                  </a:cubicBezTo>
                  <a:cubicBezTo>
                    <a:pt x="42" y="30"/>
                    <a:pt x="42" y="30"/>
                    <a:pt x="42" y="30"/>
                  </a:cubicBezTo>
                  <a:cubicBezTo>
                    <a:pt x="42" y="30"/>
                    <a:pt x="43" y="29"/>
                    <a:pt x="43" y="28"/>
                  </a:cubicBezTo>
                  <a:cubicBezTo>
                    <a:pt x="43" y="28"/>
                    <a:pt x="43" y="27"/>
                    <a:pt x="43" y="27"/>
                  </a:cubicBezTo>
                  <a:cubicBezTo>
                    <a:pt x="13" y="1"/>
                    <a:pt x="13" y="1"/>
                    <a:pt x="13" y="1"/>
                  </a:cubicBezTo>
                  <a:cubicBezTo>
                    <a:pt x="12" y="0"/>
                    <a:pt x="12" y="0"/>
                    <a:pt x="11" y="0"/>
                  </a:cubicBezTo>
                  <a:cubicBezTo>
                    <a:pt x="11" y="0"/>
                    <a:pt x="11" y="0"/>
                    <a:pt x="10" y="1"/>
                  </a:cubicBezTo>
                  <a:cubicBezTo>
                    <a:pt x="0" y="10"/>
                    <a:pt x="0" y="10"/>
                    <a:pt x="0" y="10"/>
                  </a:cubicBezTo>
                  <a:cubicBezTo>
                    <a:pt x="0" y="10"/>
                    <a:pt x="0" y="10"/>
                    <a:pt x="0" y="11"/>
                  </a:cubicBezTo>
                  <a:cubicBezTo>
                    <a:pt x="0" y="11"/>
                    <a:pt x="0" y="12"/>
                    <a:pt x="0" y="12"/>
                  </a:cubicBezTo>
                  <a:lnTo>
                    <a:pt x="2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7" name="Freeform 36">
              <a:extLst>
                <a:ext uri="{FF2B5EF4-FFF2-40B4-BE49-F238E27FC236}">
                  <a16:creationId xmlns:a16="http://schemas.microsoft.com/office/drawing/2014/main" id="{661AF880-87C7-4E5E-8960-6777CA2124EC}"/>
                </a:ext>
              </a:extLst>
            </p:cNvPr>
            <p:cNvSpPr>
              <a:spLocks/>
            </p:cNvSpPr>
            <p:nvPr/>
          </p:nvSpPr>
          <p:spPr bwMode="auto">
            <a:xfrm>
              <a:off x="8793" y="2122"/>
              <a:ext cx="364" cy="426"/>
            </a:xfrm>
            <a:custGeom>
              <a:avLst/>
              <a:gdLst>
                <a:gd name="T0" fmla="*/ 24 w 63"/>
                <a:gd name="T1" fmla="*/ 70 h 71"/>
                <a:gd name="T2" fmla="*/ 22 w 63"/>
                <a:gd name="T3" fmla="*/ 71 h 71"/>
                <a:gd name="T4" fmla="*/ 2 w 63"/>
                <a:gd name="T5" fmla="*/ 71 h 71"/>
                <a:gd name="T6" fmla="*/ 0 w 63"/>
                <a:gd name="T7" fmla="*/ 69 h 71"/>
                <a:gd name="T8" fmla="*/ 1 w 63"/>
                <a:gd name="T9" fmla="*/ 68 h 71"/>
                <a:gd name="T10" fmla="*/ 37 w 63"/>
                <a:gd name="T11" fmla="*/ 37 h 71"/>
                <a:gd name="T12" fmla="*/ 37 w 63"/>
                <a:gd name="T13" fmla="*/ 36 h 71"/>
                <a:gd name="T14" fmla="*/ 37 w 63"/>
                <a:gd name="T15" fmla="*/ 34 h 71"/>
                <a:gd name="T16" fmla="*/ 1 w 63"/>
                <a:gd name="T17" fmla="*/ 3 h 71"/>
                <a:gd name="T18" fmla="*/ 0 w 63"/>
                <a:gd name="T19" fmla="*/ 2 h 71"/>
                <a:gd name="T20" fmla="*/ 2 w 63"/>
                <a:gd name="T21" fmla="*/ 0 h 71"/>
                <a:gd name="T22" fmla="*/ 22 w 63"/>
                <a:gd name="T23" fmla="*/ 0 h 71"/>
                <a:gd name="T24" fmla="*/ 24 w 63"/>
                <a:gd name="T25" fmla="*/ 1 h 71"/>
                <a:gd name="T26" fmla="*/ 62 w 63"/>
                <a:gd name="T27" fmla="*/ 34 h 71"/>
                <a:gd name="T28" fmla="*/ 63 w 63"/>
                <a:gd name="T29" fmla="*/ 36 h 71"/>
                <a:gd name="T30" fmla="*/ 62 w 63"/>
                <a:gd name="T31" fmla="*/ 37 h 71"/>
                <a:gd name="T32" fmla="*/ 24 w 63"/>
                <a:gd name="T33" fmla="*/ 7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71">
                  <a:moveTo>
                    <a:pt x="24" y="70"/>
                  </a:moveTo>
                  <a:cubicBezTo>
                    <a:pt x="23" y="71"/>
                    <a:pt x="23" y="71"/>
                    <a:pt x="22" y="71"/>
                  </a:cubicBezTo>
                  <a:cubicBezTo>
                    <a:pt x="2" y="71"/>
                    <a:pt x="2" y="71"/>
                    <a:pt x="2" y="71"/>
                  </a:cubicBezTo>
                  <a:cubicBezTo>
                    <a:pt x="1" y="71"/>
                    <a:pt x="0" y="70"/>
                    <a:pt x="0" y="69"/>
                  </a:cubicBezTo>
                  <a:cubicBezTo>
                    <a:pt x="0" y="69"/>
                    <a:pt x="1" y="68"/>
                    <a:pt x="1" y="68"/>
                  </a:cubicBezTo>
                  <a:cubicBezTo>
                    <a:pt x="37" y="37"/>
                    <a:pt x="37" y="37"/>
                    <a:pt x="37" y="37"/>
                  </a:cubicBezTo>
                  <a:cubicBezTo>
                    <a:pt x="37" y="37"/>
                    <a:pt x="37" y="36"/>
                    <a:pt x="37" y="36"/>
                  </a:cubicBezTo>
                  <a:cubicBezTo>
                    <a:pt x="37" y="35"/>
                    <a:pt x="37" y="35"/>
                    <a:pt x="37" y="34"/>
                  </a:cubicBezTo>
                  <a:cubicBezTo>
                    <a:pt x="1" y="3"/>
                    <a:pt x="1" y="3"/>
                    <a:pt x="1" y="3"/>
                  </a:cubicBezTo>
                  <a:cubicBezTo>
                    <a:pt x="1" y="3"/>
                    <a:pt x="0" y="2"/>
                    <a:pt x="0" y="2"/>
                  </a:cubicBezTo>
                  <a:cubicBezTo>
                    <a:pt x="0" y="1"/>
                    <a:pt x="1" y="0"/>
                    <a:pt x="2" y="0"/>
                  </a:cubicBezTo>
                  <a:cubicBezTo>
                    <a:pt x="22" y="0"/>
                    <a:pt x="22" y="0"/>
                    <a:pt x="22" y="0"/>
                  </a:cubicBezTo>
                  <a:cubicBezTo>
                    <a:pt x="23" y="0"/>
                    <a:pt x="23" y="0"/>
                    <a:pt x="24" y="1"/>
                  </a:cubicBezTo>
                  <a:cubicBezTo>
                    <a:pt x="62" y="34"/>
                    <a:pt x="62" y="34"/>
                    <a:pt x="62" y="34"/>
                  </a:cubicBezTo>
                  <a:cubicBezTo>
                    <a:pt x="62" y="35"/>
                    <a:pt x="63" y="35"/>
                    <a:pt x="63" y="36"/>
                  </a:cubicBezTo>
                  <a:cubicBezTo>
                    <a:pt x="63" y="36"/>
                    <a:pt x="62" y="37"/>
                    <a:pt x="62" y="37"/>
                  </a:cubicBezTo>
                  <a:lnTo>
                    <a:pt x="24" y="70"/>
                  </a:lnTo>
                  <a:close/>
                </a:path>
              </a:pathLst>
            </a:custGeom>
            <a:solidFill>
              <a:srgbClr val="AFD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8" name="Freeform 37">
              <a:extLst>
                <a:ext uri="{FF2B5EF4-FFF2-40B4-BE49-F238E27FC236}">
                  <a16:creationId xmlns:a16="http://schemas.microsoft.com/office/drawing/2014/main" id="{C52A5093-355B-4912-A162-3D36C38D0EC1}"/>
                </a:ext>
              </a:extLst>
            </p:cNvPr>
            <p:cNvSpPr>
              <a:spLocks/>
            </p:cNvSpPr>
            <p:nvPr/>
          </p:nvSpPr>
          <p:spPr bwMode="auto">
            <a:xfrm>
              <a:off x="7177" y="2122"/>
              <a:ext cx="446" cy="426"/>
            </a:xfrm>
            <a:custGeom>
              <a:avLst/>
              <a:gdLst>
                <a:gd name="T0" fmla="*/ 48 w 77"/>
                <a:gd name="T1" fmla="*/ 18 h 71"/>
                <a:gd name="T2" fmla="*/ 49 w 77"/>
                <a:gd name="T3" fmla="*/ 16 h 71"/>
                <a:gd name="T4" fmla="*/ 75 w 77"/>
                <a:gd name="T5" fmla="*/ 16 h 71"/>
                <a:gd name="T6" fmla="*/ 77 w 77"/>
                <a:gd name="T7" fmla="*/ 13 h 71"/>
                <a:gd name="T8" fmla="*/ 77 w 77"/>
                <a:gd name="T9" fmla="*/ 3 h 71"/>
                <a:gd name="T10" fmla="*/ 75 w 77"/>
                <a:gd name="T11" fmla="*/ 0 h 71"/>
                <a:gd name="T12" fmla="*/ 3 w 77"/>
                <a:gd name="T13" fmla="*/ 0 h 71"/>
                <a:gd name="T14" fmla="*/ 0 w 77"/>
                <a:gd name="T15" fmla="*/ 3 h 71"/>
                <a:gd name="T16" fmla="*/ 0 w 77"/>
                <a:gd name="T17" fmla="*/ 13 h 71"/>
                <a:gd name="T18" fmla="*/ 3 w 77"/>
                <a:gd name="T19" fmla="*/ 16 h 71"/>
                <a:gd name="T20" fmla="*/ 28 w 77"/>
                <a:gd name="T21" fmla="*/ 16 h 71"/>
                <a:gd name="T22" fmla="*/ 30 w 77"/>
                <a:gd name="T23" fmla="*/ 18 h 71"/>
                <a:gd name="T24" fmla="*/ 30 w 77"/>
                <a:gd name="T25" fmla="*/ 68 h 71"/>
                <a:gd name="T26" fmla="*/ 33 w 77"/>
                <a:gd name="T27" fmla="*/ 71 h 71"/>
                <a:gd name="T28" fmla="*/ 45 w 77"/>
                <a:gd name="T29" fmla="*/ 71 h 71"/>
                <a:gd name="T30" fmla="*/ 48 w 77"/>
                <a:gd name="T31" fmla="*/ 68 h 71"/>
                <a:gd name="T32" fmla="*/ 48 w 77"/>
                <a:gd name="T33" fmla="*/ 1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71">
                  <a:moveTo>
                    <a:pt x="48" y="18"/>
                  </a:moveTo>
                  <a:cubicBezTo>
                    <a:pt x="48" y="17"/>
                    <a:pt x="49" y="16"/>
                    <a:pt x="49" y="16"/>
                  </a:cubicBezTo>
                  <a:cubicBezTo>
                    <a:pt x="75" y="16"/>
                    <a:pt x="75" y="16"/>
                    <a:pt x="75" y="16"/>
                  </a:cubicBezTo>
                  <a:cubicBezTo>
                    <a:pt x="76" y="16"/>
                    <a:pt x="77" y="15"/>
                    <a:pt x="77" y="13"/>
                  </a:cubicBezTo>
                  <a:cubicBezTo>
                    <a:pt x="77" y="3"/>
                    <a:pt x="77" y="3"/>
                    <a:pt x="77" y="3"/>
                  </a:cubicBezTo>
                  <a:cubicBezTo>
                    <a:pt x="77" y="2"/>
                    <a:pt x="76" y="0"/>
                    <a:pt x="75" y="0"/>
                  </a:cubicBezTo>
                  <a:cubicBezTo>
                    <a:pt x="3" y="0"/>
                    <a:pt x="3" y="0"/>
                    <a:pt x="3" y="0"/>
                  </a:cubicBezTo>
                  <a:cubicBezTo>
                    <a:pt x="1" y="0"/>
                    <a:pt x="0" y="2"/>
                    <a:pt x="0" y="3"/>
                  </a:cubicBezTo>
                  <a:cubicBezTo>
                    <a:pt x="0" y="13"/>
                    <a:pt x="0" y="13"/>
                    <a:pt x="0" y="13"/>
                  </a:cubicBezTo>
                  <a:cubicBezTo>
                    <a:pt x="0" y="15"/>
                    <a:pt x="1" y="16"/>
                    <a:pt x="3" y="16"/>
                  </a:cubicBezTo>
                  <a:cubicBezTo>
                    <a:pt x="28" y="16"/>
                    <a:pt x="28" y="16"/>
                    <a:pt x="28" y="16"/>
                  </a:cubicBezTo>
                  <a:cubicBezTo>
                    <a:pt x="29" y="16"/>
                    <a:pt x="30" y="17"/>
                    <a:pt x="30" y="18"/>
                  </a:cubicBezTo>
                  <a:cubicBezTo>
                    <a:pt x="30" y="68"/>
                    <a:pt x="30" y="68"/>
                    <a:pt x="30" y="68"/>
                  </a:cubicBezTo>
                  <a:cubicBezTo>
                    <a:pt x="30" y="70"/>
                    <a:pt x="31" y="71"/>
                    <a:pt x="33" y="71"/>
                  </a:cubicBezTo>
                  <a:cubicBezTo>
                    <a:pt x="45" y="71"/>
                    <a:pt x="45" y="71"/>
                    <a:pt x="45" y="71"/>
                  </a:cubicBezTo>
                  <a:cubicBezTo>
                    <a:pt x="47" y="71"/>
                    <a:pt x="48" y="70"/>
                    <a:pt x="48" y="68"/>
                  </a:cubicBezTo>
                  <a:lnTo>
                    <a:pt x="4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 name="Freeform 38">
              <a:extLst>
                <a:ext uri="{FF2B5EF4-FFF2-40B4-BE49-F238E27FC236}">
                  <a16:creationId xmlns:a16="http://schemas.microsoft.com/office/drawing/2014/main" id="{C3FAC410-91C3-42BA-AF2A-EEF7D169A5A4}"/>
                </a:ext>
              </a:extLst>
            </p:cNvPr>
            <p:cNvSpPr>
              <a:spLocks/>
            </p:cNvSpPr>
            <p:nvPr/>
          </p:nvSpPr>
          <p:spPr bwMode="auto">
            <a:xfrm>
              <a:off x="6135" y="2116"/>
              <a:ext cx="486" cy="438"/>
            </a:xfrm>
            <a:custGeom>
              <a:avLst/>
              <a:gdLst>
                <a:gd name="T0" fmla="*/ 65 w 84"/>
                <a:gd name="T1" fmla="*/ 45 h 73"/>
                <a:gd name="T2" fmla="*/ 65 w 84"/>
                <a:gd name="T3" fmla="*/ 45 h 73"/>
                <a:gd name="T4" fmla="*/ 67 w 84"/>
                <a:gd name="T5" fmla="*/ 44 h 73"/>
                <a:gd name="T6" fmla="*/ 67 w 84"/>
                <a:gd name="T7" fmla="*/ 4 h 73"/>
                <a:gd name="T8" fmla="*/ 69 w 84"/>
                <a:gd name="T9" fmla="*/ 1 h 73"/>
                <a:gd name="T10" fmla="*/ 82 w 84"/>
                <a:gd name="T11" fmla="*/ 1 h 73"/>
                <a:gd name="T12" fmla="*/ 84 w 84"/>
                <a:gd name="T13" fmla="*/ 4 h 73"/>
                <a:gd name="T14" fmla="*/ 84 w 84"/>
                <a:gd name="T15" fmla="*/ 62 h 73"/>
                <a:gd name="T16" fmla="*/ 80 w 84"/>
                <a:gd name="T17" fmla="*/ 72 h 73"/>
                <a:gd name="T18" fmla="*/ 67 w 84"/>
                <a:gd name="T19" fmla="*/ 69 h 73"/>
                <a:gd name="T20" fmla="*/ 22 w 84"/>
                <a:gd name="T21" fmla="*/ 30 h 73"/>
                <a:gd name="T22" fmla="*/ 19 w 84"/>
                <a:gd name="T23" fmla="*/ 28 h 73"/>
                <a:gd name="T24" fmla="*/ 19 w 84"/>
                <a:gd name="T25" fmla="*/ 28 h 73"/>
                <a:gd name="T26" fmla="*/ 18 w 84"/>
                <a:gd name="T27" fmla="*/ 29 h 73"/>
                <a:gd name="T28" fmla="*/ 18 w 84"/>
                <a:gd name="T29" fmla="*/ 69 h 73"/>
                <a:gd name="T30" fmla="*/ 15 w 84"/>
                <a:gd name="T31" fmla="*/ 72 h 73"/>
                <a:gd name="T32" fmla="*/ 3 w 84"/>
                <a:gd name="T33" fmla="*/ 72 h 73"/>
                <a:gd name="T34" fmla="*/ 0 w 84"/>
                <a:gd name="T35" fmla="*/ 69 h 73"/>
                <a:gd name="T36" fmla="*/ 0 w 84"/>
                <a:gd name="T37" fmla="*/ 11 h 73"/>
                <a:gd name="T38" fmla="*/ 5 w 84"/>
                <a:gd name="T39" fmla="*/ 1 h 73"/>
                <a:gd name="T40" fmla="*/ 18 w 84"/>
                <a:gd name="T41" fmla="*/ 4 h 73"/>
                <a:gd name="T42" fmla="*/ 62 w 84"/>
                <a:gd name="T43" fmla="*/ 43 h 73"/>
                <a:gd name="T44" fmla="*/ 65 w 84"/>
                <a:gd name="T45" fmla="*/ 4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73">
                  <a:moveTo>
                    <a:pt x="65" y="45"/>
                  </a:moveTo>
                  <a:cubicBezTo>
                    <a:pt x="65" y="45"/>
                    <a:pt x="65" y="45"/>
                    <a:pt x="65" y="45"/>
                  </a:cubicBezTo>
                  <a:cubicBezTo>
                    <a:pt x="66" y="45"/>
                    <a:pt x="67" y="45"/>
                    <a:pt x="67" y="44"/>
                  </a:cubicBezTo>
                  <a:cubicBezTo>
                    <a:pt x="67" y="4"/>
                    <a:pt x="67" y="4"/>
                    <a:pt x="67" y="4"/>
                  </a:cubicBezTo>
                  <a:cubicBezTo>
                    <a:pt x="67" y="3"/>
                    <a:pt x="68" y="1"/>
                    <a:pt x="69" y="1"/>
                  </a:cubicBezTo>
                  <a:cubicBezTo>
                    <a:pt x="82" y="1"/>
                    <a:pt x="82" y="1"/>
                    <a:pt x="82" y="1"/>
                  </a:cubicBezTo>
                  <a:cubicBezTo>
                    <a:pt x="83" y="1"/>
                    <a:pt x="84" y="3"/>
                    <a:pt x="84" y="4"/>
                  </a:cubicBezTo>
                  <a:cubicBezTo>
                    <a:pt x="84" y="62"/>
                    <a:pt x="84" y="62"/>
                    <a:pt x="84" y="62"/>
                  </a:cubicBezTo>
                  <a:cubicBezTo>
                    <a:pt x="84" y="68"/>
                    <a:pt x="82" y="71"/>
                    <a:pt x="80" y="72"/>
                  </a:cubicBezTo>
                  <a:cubicBezTo>
                    <a:pt x="78" y="73"/>
                    <a:pt x="71" y="72"/>
                    <a:pt x="67" y="69"/>
                  </a:cubicBezTo>
                  <a:cubicBezTo>
                    <a:pt x="62" y="65"/>
                    <a:pt x="22" y="30"/>
                    <a:pt x="22" y="30"/>
                  </a:cubicBezTo>
                  <a:cubicBezTo>
                    <a:pt x="22" y="30"/>
                    <a:pt x="20" y="28"/>
                    <a:pt x="19" y="28"/>
                  </a:cubicBezTo>
                  <a:cubicBezTo>
                    <a:pt x="19" y="28"/>
                    <a:pt x="19" y="28"/>
                    <a:pt x="19" y="28"/>
                  </a:cubicBezTo>
                  <a:cubicBezTo>
                    <a:pt x="18" y="28"/>
                    <a:pt x="18" y="28"/>
                    <a:pt x="18" y="29"/>
                  </a:cubicBezTo>
                  <a:cubicBezTo>
                    <a:pt x="18" y="69"/>
                    <a:pt x="18" y="69"/>
                    <a:pt x="18" y="69"/>
                  </a:cubicBezTo>
                  <a:cubicBezTo>
                    <a:pt x="18" y="71"/>
                    <a:pt x="17" y="72"/>
                    <a:pt x="15" y="72"/>
                  </a:cubicBezTo>
                  <a:cubicBezTo>
                    <a:pt x="3" y="72"/>
                    <a:pt x="3" y="72"/>
                    <a:pt x="3" y="72"/>
                  </a:cubicBezTo>
                  <a:cubicBezTo>
                    <a:pt x="1" y="72"/>
                    <a:pt x="0" y="71"/>
                    <a:pt x="0" y="69"/>
                  </a:cubicBezTo>
                  <a:cubicBezTo>
                    <a:pt x="0" y="11"/>
                    <a:pt x="0" y="11"/>
                    <a:pt x="0" y="11"/>
                  </a:cubicBezTo>
                  <a:cubicBezTo>
                    <a:pt x="0" y="5"/>
                    <a:pt x="2" y="2"/>
                    <a:pt x="5" y="1"/>
                  </a:cubicBezTo>
                  <a:cubicBezTo>
                    <a:pt x="7" y="0"/>
                    <a:pt x="14" y="1"/>
                    <a:pt x="18" y="4"/>
                  </a:cubicBezTo>
                  <a:cubicBezTo>
                    <a:pt x="22" y="8"/>
                    <a:pt x="62" y="43"/>
                    <a:pt x="62" y="43"/>
                  </a:cubicBezTo>
                  <a:cubicBezTo>
                    <a:pt x="62" y="43"/>
                    <a:pt x="64" y="45"/>
                    <a:pt x="65" y="4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0" name="Freeform 39">
              <a:extLst>
                <a:ext uri="{FF2B5EF4-FFF2-40B4-BE49-F238E27FC236}">
                  <a16:creationId xmlns:a16="http://schemas.microsoft.com/office/drawing/2014/main" id="{6E563153-D422-4154-80CD-D229A6928D7A}"/>
                </a:ext>
              </a:extLst>
            </p:cNvPr>
            <p:cNvSpPr>
              <a:spLocks/>
            </p:cNvSpPr>
            <p:nvPr/>
          </p:nvSpPr>
          <p:spPr bwMode="auto">
            <a:xfrm>
              <a:off x="8133" y="2116"/>
              <a:ext cx="492" cy="438"/>
            </a:xfrm>
            <a:custGeom>
              <a:avLst/>
              <a:gdLst>
                <a:gd name="T0" fmla="*/ 65 w 85"/>
                <a:gd name="T1" fmla="*/ 45 h 73"/>
                <a:gd name="T2" fmla="*/ 66 w 85"/>
                <a:gd name="T3" fmla="*/ 45 h 73"/>
                <a:gd name="T4" fmla="*/ 67 w 85"/>
                <a:gd name="T5" fmla="*/ 44 h 73"/>
                <a:gd name="T6" fmla="*/ 67 w 85"/>
                <a:gd name="T7" fmla="*/ 4 h 73"/>
                <a:gd name="T8" fmla="*/ 70 w 85"/>
                <a:gd name="T9" fmla="*/ 1 h 73"/>
                <a:gd name="T10" fmla="*/ 82 w 85"/>
                <a:gd name="T11" fmla="*/ 1 h 73"/>
                <a:gd name="T12" fmla="*/ 85 w 85"/>
                <a:gd name="T13" fmla="*/ 4 h 73"/>
                <a:gd name="T14" fmla="*/ 85 w 85"/>
                <a:gd name="T15" fmla="*/ 62 h 73"/>
                <a:gd name="T16" fmla="*/ 80 w 85"/>
                <a:gd name="T17" fmla="*/ 72 h 73"/>
                <a:gd name="T18" fmla="*/ 67 w 85"/>
                <a:gd name="T19" fmla="*/ 69 h 73"/>
                <a:gd name="T20" fmla="*/ 22 w 85"/>
                <a:gd name="T21" fmla="*/ 30 h 73"/>
                <a:gd name="T22" fmla="*/ 20 w 85"/>
                <a:gd name="T23" fmla="*/ 28 h 73"/>
                <a:gd name="T24" fmla="*/ 19 w 85"/>
                <a:gd name="T25" fmla="*/ 28 h 73"/>
                <a:gd name="T26" fmla="*/ 18 w 85"/>
                <a:gd name="T27" fmla="*/ 29 h 73"/>
                <a:gd name="T28" fmla="*/ 18 w 85"/>
                <a:gd name="T29" fmla="*/ 69 h 73"/>
                <a:gd name="T30" fmla="*/ 16 w 85"/>
                <a:gd name="T31" fmla="*/ 72 h 73"/>
                <a:gd name="T32" fmla="*/ 3 w 85"/>
                <a:gd name="T33" fmla="*/ 72 h 73"/>
                <a:gd name="T34" fmla="*/ 0 w 85"/>
                <a:gd name="T35" fmla="*/ 69 h 73"/>
                <a:gd name="T36" fmla="*/ 0 w 85"/>
                <a:gd name="T37" fmla="*/ 11 h 73"/>
                <a:gd name="T38" fmla="*/ 5 w 85"/>
                <a:gd name="T39" fmla="*/ 1 h 73"/>
                <a:gd name="T40" fmla="*/ 18 w 85"/>
                <a:gd name="T41" fmla="*/ 4 h 73"/>
                <a:gd name="T42" fmla="*/ 63 w 85"/>
                <a:gd name="T43" fmla="*/ 43 h 73"/>
                <a:gd name="T44" fmla="*/ 65 w 85"/>
                <a:gd name="T45" fmla="*/ 4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5" h="73">
                  <a:moveTo>
                    <a:pt x="65" y="45"/>
                  </a:moveTo>
                  <a:cubicBezTo>
                    <a:pt x="65" y="45"/>
                    <a:pt x="66" y="45"/>
                    <a:pt x="66" y="45"/>
                  </a:cubicBezTo>
                  <a:cubicBezTo>
                    <a:pt x="67" y="45"/>
                    <a:pt x="67" y="45"/>
                    <a:pt x="67" y="44"/>
                  </a:cubicBezTo>
                  <a:cubicBezTo>
                    <a:pt x="67" y="4"/>
                    <a:pt x="67" y="4"/>
                    <a:pt x="67" y="4"/>
                  </a:cubicBezTo>
                  <a:cubicBezTo>
                    <a:pt x="67" y="3"/>
                    <a:pt x="68" y="1"/>
                    <a:pt x="70" y="1"/>
                  </a:cubicBezTo>
                  <a:cubicBezTo>
                    <a:pt x="82" y="1"/>
                    <a:pt x="82" y="1"/>
                    <a:pt x="82" y="1"/>
                  </a:cubicBezTo>
                  <a:cubicBezTo>
                    <a:pt x="84" y="1"/>
                    <a:pt x="85" y="3"/>
                    <a:pt x="85" y="4"/>
                  </a:cubicBezTo>
                  <a:cubicBezTo>
                    <a:pt x="85" y="62"/>
                    <a:pt x="85" y="62"/>
                    <a:pt x="85" y="62"/>
                  </a:cubicBezTo>
                  <a:cubicBezTo>
                    <a:pt x="85" y="68"/>
                    <a:pt x="83" y="71"/>
                    <a:pt x="80" y="72"/>
                  </a:cubicBezTo>
                  <a:cubicBezTo>
                    <a:pt x="78" y="73"/>
                    <a:pt x="71" y="72"/>
                    <a:pt x="67" y="69"/>
                  </a:cubicBezTo>
                  <a:cubicBezTo>
                    <a:pt x="63" y="65"/>
                    <a:pt x="22" y="30"/>
                    <a:pt x="22" y="30"/>
                  </a:cubicBezTo>
                  <a:cubicBezTo>
                    <a:pt x="22" y="30"/>
                    <a:pt x="20" y="28"/>
                    <a:pt x="20" y="28"/>
                  </a:cubicBezTo>
                  <a:cubicBezTo>
                    <a:pt x="20" y="28"/>
                    <a:pt x="20" y="28"/>
                    <a:pt x="19" y="28"/>
                  </a:cubicBezTo>
                  <a:cubicBezTo>
                    <a:pt x="19" y="28"/>
                    <a:pt x="18" y="28"/>
                    <a:pt x="18" y="29"/>
                  </a:cubicBezTo>
                  <a:cubicBezTo>
                    <a:pt x="18" y="69"/>
                    <a:pt x="18" y="69"/>
                    <a:pt x="18" y="69"/>
                  </a:cubicBezTo>
                  <a:cubicBezTo>
                    <a:pt x="18" y="71"/>
                    <a:pt x="17" y="72"/>
                    <a:pt x="16" y="72"/>
                  </a:cubicBezTo>
                  <a:cubicBezTo>
                    <a:pt x="3" y="72"/>
                    <a:pt x="3" y="72"/>
                    <a:pt x="3" y="72"/>
                  </a:cubicBezTo>
                  <a:cubicBezTo>
                    <a:pt x="2" y="72"/>
                    <a:pt x="0" y="71"/>
                    <a:pt x="0" y="69"/>
                  </a:cubicBezTo>
                  <a:cubicBezTo>
                    <a:pt x="0" y="11"/>
                    <a:pt x="0" y="11"/>
                    <a:pt x="0" y="11"/>
                  </a:cubicBezTo>
                  <a:cubicBezTo>
                    <a:pt x="0" y="5"/>
                    <a:pt x="3" y="2"/>
                    <a:pt x="5" y="1"/>
                  </a:cubicBezTo>
                  <a:cubicBezTo>
                    <a:pt x="7" y="0"/>
                    <a:pt x="14" y="1"/>
                    <a:pt x="18" y="4"/>
                  </a:cubicBezTo>
                  <a:cubicBezTo>
                    <a:pt x="22" y="8"/>
                    <a:pt x="63" y="43"/>
                    <a:pt x="63" y="43"/>
                  </a:cubicBezTo>
                  <a:cubicBezTo>
                    <a:pt x="63" y="43"/>
                    <a:pt x="65" y="45"/>
                    <a:pt x="65" y="4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1" name="Freeform 40">
              <a:extLst>
                <a:ext uri="{FF2B5EF4-FFF2-40B4-BE49-F238E27FC236}">
                  <a16:creationId xmlns:a16="http://schemas.microsoft.com/office/drawing/2014/main" id="{F5658E0D-D668-4AC7-B3CA-8E2A75F9547D}"/>
                </a:ext>
              </a:extLst>
            </p:cNvPr>
            <p:cNvSpPr>
              <a:spLocks/>
            </p:cNvSpPr>
            <p:nvPr/>
          </p:nvSpPr>
          <p:spPr bwMode="auto">
            <a:xfrm>
              <a:off x="8659" y="2122"/>
              <a:ext cx="105" cy="426"/>
            </a:xfrm>
            <a:custGeom>
              <a:avLst/>
              <a:gdLst>
                <a:gd name="T0" fmla="*/ 0 w 18"/>
                <a:gd name="T1" fmla="*/ 3 h 71"/>
                <a:gd name="T2" fmla="*/ 2 w 18"/>
                <a:gd name="T3" fmla="*/ 0 h 71"/>
                <a:gd name="T4" fmla="*/ 15 w 18"/>
                <a:gd name="T5" fmla="*/ 0 h 71"/>
                <a:gd name="T6" fmla="*/ 18 w 18"/>
                <a:gd name="T7" fmla="*/ 3 h 71"/>
                <a:gd name="T8" fmla="*/ 18 w 18"/>
                <a:gd name="T9" fmla="*/ 68 h 71"/>
                <a:gd name="T10" fmla="*/ 15 w 18"/>
                <a:gd name="T11" fmla="*/ 71 h 71"/>
                <a:gd name="T12" fmla="*/ 2 w 18"/>
                <a:gd name="T13" fmla="*/ 71 h 71"/>
                <a:gd name="T14" fmla="*/ 0 w 18"/>
                <a:gd name="T15" fmla="*/ 68 h 71"/>
                <a:gd name="T16" fmla="*/ 0 w 18"/>
                <a:gd name="T17" fmla="*/ 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71">
                  <a:moveTo>
                    <a:pt x="0" y="3"/>
                  </a:moveTo>
                  <a:cubicBezTo>
                    <a:pt x="0" y="2"/>
                    <a:pt x="1" y="0"/>
                    <a:pt x="2" y="0"/>
                  </a:cubicBezTo>
                  <a:cubicBezTo>
                    <a:pt x="15" y="0"/>
                    <a:pt x="15" y="0"/>
                    <a:pt x="15" y="0"/>
                  </a:cubicBezTo>
                  <a:cubicBezTo>
                    <a:pt x="16" y="0"/>
                    <a:pt x="18" y="2"/>
                    <a:pt x="18" y="3"/>
                  </a:cubicBezTo>
                  <a:cubicBezTo>
                    <a:pt x="18" y="68"/>
                    <a:pt x="18" y="68"/>
                    <a:pt x="18" y="68"/>
                  </a:cubicBezTo>
                  <a:cubicBezTo>
                    <a:pt x="18" y="70"/>
                    <a:pt x="16" y="71"/>
                    <a:pt x="15" y="71"/>
                  </a:cubicBezTo>
                  <a:cubicBezTo>
                    <a:pt x="2" y="71"/>
                    <a:pt x="2" y="71"/>
                    <a:pt x="2" y="71"/>
                  </a:cubicBezTo>
                  <a:cubicBezTo>
                    <a:pt x="1" y="71"/>
                    <a:pt x="0" y="70"/>
                    <a:pt x="0" y="68"/>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2" name="Freeform 41">
              <a:extLst>
                <a:ext uri="{FF2B5EF4-FFF2-40B4-BE49-F238E27FC236}">
                  <a16:creationId xmlns:a16="http://schemas.microsoft.com/office/drawing/2014/main" id="{D774EAE7-3DCE-44B7-B916-E01C1F917231}"/>
                </a:ext>
              </a:extLst>
            </p:cNvPr>
            <p:cNvSpPr>
              <a:spLocks noEditPoints="1"/>
            </p:cNvSpPr>
            <p:nvPr/>
          </p:nvSpPr>
          <p:spPr bwMode="auto">
            <a:xfrm>
              <a:off x="7490" y="2122"/>
              <a:ext cx="614" cy="426"/>
            </a:xfrm>
            <a:custGeom>
              <a:avLst/>
              <a:gdLst>
                <a:gd name="T0" fmla="*/ 62 w 106"/>
                <a:gd name="T1" fmla="*/ 37 h 71"/>
                <a:gd name="T2" fmla="*/ 43 w 106"/>
                <a:gd name="T3" fmla="*/ 37 h 71"/>
                <a:gd name="T4" fmla="*/ 42 w 106"/>
                <a:gd name="T5" fmla="*/ 36 h 71"/>
                <a:gd name="T6" fmla="*/ 43 w 106"/>
                <a:gd name="T7" fmla="*/ 35 h 71"/>
                <a:gd name="T8" fmla="*/ 52 w 106"/>
                <a:gd name="T9" fmla="*/ 22 h 71"/>
                <a:gd name="T10" fmla="*/ 52 w 106"/>
                <a:gd name="T11" fmla="*/ 22 h 71"/>
                <a:gd name="T12" fmla="*/ 52 w 106"/>
                <a:gd name="T13" fmla="*/ 22 h 71"/>
                <a:gd name="T14" fmla="*/ 52 w 106"/>
                <a:gd name="T15" fmla="*/ 22 h 71"/>
                <a:gd name="T16" fmla="*/ 53 w 106"/>
                <a:gd name="T17" fmla="*/ 22 h 71"/>
                <a:gd name="T18" fmla="*/ 53 w 106"/>
                <a:gd name="T19" fmla="*/ 22 h 71"/>
                <a:gd name="T20" fmla="*/ 53 w 106"/>
                <a:gd name="T21" fmla="*/ 22 h 71"/>
                <a:gd name="T22" fmla="*/ 53 w 106"/>
                <a:gd name="T23" fmla="*/ 22 h 71"/>
                <a:gd name="T24" fmla="*/ 53 w 106"/>
                <a:gd name="T25" fmla="*/ 22 h 71"/>
                <a:gd name="T26" fmla="*/ 62 w 106"/>
                <a:gd name="T27" fmla="*/ 35 h 71"/>
                <a:gd name="T28" fmla="*/ 63 w 106"/>
                <a:gd name="T29" fmla="*/ 36 h 71"/>
                <a:gd name="T30" fmla="*/ 62 w 106"/>
                <a:gd name="T31" fmla="*/ 37 h 71"/>
                <a:gd name="T32" fmla="*/ 105 w 106"/>
                <a:gd name="T33" fmla="*/ 68 h 71"/>
                <a:gd name="T34" fmla="*/ 61 w 106"/>
                <a:gd name="T35" fmla="*/ 5 h 71"/>
                <a:gd name="T36" fmla="*/ 61 w 106"/>
                <a:gd name="T37" fmla="*/ 5 h 71"/>
                <a:gd name="T38" fmla="*/ 53 w 106"/>
                <a:gd name="T39" fmla="*/ 0 h 71"/>
                <a:gd name="T40" fmla="*/ 53 w 106"/>
                <a:gd name="T41" fmla="*/ 0 h 71"/>
                <a:gd name="T42" fmla="*/ 44 w 106"/>
                <a:gd name="T43" fmla="*/ 5 h 71"/>
                <a:gd name="T44" fmla="*/ 44 w 106"/>
                <a:gd name="T45" fmla="*/ 5 h 71"/>
                <a:gd name="T46" fmla="*/ 0 w 106"/>
                <a:gd name="T47" fmla="*/ 68 h 71"/>
                <a:gd name="T48" fmla="*/ 0 w 106"/>
                <a:gd name="T49" fmla="*/ 69 h 71"/>
                <a:gd name="T50" fmla="*/ 1 w 106"/>
                <a:gd name="T51" fmla="*/ 71 h 71"/>
                <a:gd name="T52" fmla="*/ 17 w 106"/>
                <a:gd name="T53" fmla="*/ 71 h 71"/>
                <a:gd name="T54" fmla="*/ 19 w 106"/>
                <a:gd name="T55" fmla="*/ 70 h 71"/>
                <a:gd name="T56" fmla="*/ 30 w 106"/>
                <a:gd name="T57" fmla="*/ 54 h 71"/>
                <a:gd name="T58" fmla="*/ 32 w 106"/>
                <a:gd name="T59" fmla="*/ 53 h 71"/>
                <a:gd name="T60" fmla="*/ 74 w 106"/>
                <a:gd name="T61" fmla="*/ 53 h 71"/>
                <a:gd name="T62" fmla="*/ 75 w 106"/>
                <a:gd name="T63" fmla="*/ 54 h 71"/>
                <a:gd name="T64" fmla="*/ 86 w 106"/>
                <a:gd name="T65" fmla="*/ 70 h 71"/>
                <a:gd name="T66" fmla="*/ 88 w 106"/>
                <a:gd name="T67" fmla="*/ 71 h 71"/>
                <a:gd name="T68" fmla="*/ 104 w 106"/>
                <a:gd name="T69" fmla="*/ 71 h 71"/>
                <a:gd name="T70" fmla="*/ 106 w 106"/>
                <a:gd name="T71" fmla="*/ 69 h 71"/>
                <a:gd name="T72" fmla="*/ 105 w 106"/>
                <a:gd name="T73" fmla="*/ 6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71">
                  <a:moveTo>
                    <a:pt x="62" y="37"/>
                  </a:moveTo>
                  <a:cubicBezTo>
                    <a:pt x="43" y="37"/>
                    <a:pt x="43" y="37"/>
                    <a:pt x="43" y="37"/>
                  </a:cubicBezTo>
                  <a:cubicBezTo>
                    <a:pt x="43" y="37"/>
                    <a:pt x="42" y="36"/>
                    <a:pt x="42" y="36"/>
                  </a:cubicBezTo>
                  <a:cubicBezTo>
                    <a:pt x="42" y="36"/>
                    <a:pt x="43" y="35"/>
                    <a:pt x="43" y="35"/>
                  </a:cubicBezTo>
                  <a:cubicBezTo>
                    <a:pt x="52" y="22"/>
                    <a:pt x="52" y="22"/>
                    <a:pt x="52" y="22"/>
                  </a:cubicBezTo>
                  <a:cubicBezTo>
                    <a:pt x="52" y="22"/>
                    <a:pt x="52" y="22"/>
                    <a:pt x="52" y="22"/>
                  </a:cubicBezTo>
                  <a:cubicBezTo>
                    <a:pt x="52" y="22"/>
                    <a:pt x="52" y="22"/>
                    <a:pt x="52" y="22"/>
                  </a:cubicBezTo>
                  <a:cubicBezTo>
                    <a:pt x="52" y="22"/>
                    <a:pt x="52" y="22"/>
                    <a:pt x="52" y="22"/>
                  </a:cubicBezTo>
                  <a:cubicBezTo>
                    <a:pt x="53" y="22"/>
                    <a:pt x="53" y="22"/>
                    <a:pt x="53" y="22"/>
                  </a:cubicBezTo>
                  <a:cubicBezTo>
                    <a:pt x="53" y="22"/>
                    <a:pt x="53" y="22"/>
                    <a:pt x="53" y="22"/>
                  </a:cubicBezTo>
                  <a:cubicBezTo>
                    <a:pt x="53" y="22"/>
                    <a:pt x="53" y="22"/>
                    <a:pt x="53" y="22"/>
                  </a:cubicBezTo>
                  <a:cubicBezTo>
                    <a:pt x="53" y="22"/>
                    <a:pt x="53" y="22"/>
                    <a:pt x="53" y="22"/>
                  </a:cubicBezTo>
                  <a:cubicBezTo>
                    <a:pt x="53" y="22"/>
                    <a:pt x="53" y="22"/>
                    <a:pt x="53" y="22"/>
                  </a:cubicBezTo>
                  <a:cubicBezTo>
                    <a:pt x="62" y="35"/>
                    <a:pt x="62" y="35"/>
                    <a:pt x="62" y="35"/>
                  </a:cubicBezTo>
                  <a:cubicBezTo>
                    <a:pt x="63" y="35"/>
                    <a:pt x="63" y="36"/>
                    <a:pt x="63" y="36"/>
                  </a:cubicBezTo>
                  <a:cubicBezTo>
                    <a:pt x="63" y="36"/>
                    <a:pt x="62" y="37"/>
                    <a:pt x="62" y="37"/>
                  </a:cubicBezTo>
                  <a:moveTo>
                    <a:pt x="105" y="68"/>
                  </a:moveTo>
                  <a:cubicBezTo>
                    <a:pt x="61" y="5"/>
                    <a:pt x="61" y="5"/>
                    <a:pt x="61" y="5"/>
                  </a:cubicBezTo>
                  <a:cubicBezTo>
                    <a:pt x="61" y="5"/>
                    <a:pt x="61" y="5"/>
                    <a:pt x="61" y="5"/>
                  </a:cubicBezTo>
                  <a:cubicBezTo>
                    <a:pt x="59" y="2"/>
                    <a:pt x="56" y="0"/>
                    <a:pt x="53" y="0"/>
                  </a:cubicBezTo>
                  <a:cubicBezTo>
                    <a:pt x="53" y="0"/>
                    <a:pt x="53" y="0"/>
                    <a:pt x="53" y="0"/>
                  </a:cubicBezTo>
                  <a:cubicBezTo>
                    <a:pt x="49" y="0"/>
                    <a:pt x="46" y="2"/>
                    <a:pt x="44" y="5"/>
                  </a:cubicBezTo>
                  <a:cubicBezTo>
                    <a:pt x="44" y="5"/>
                    <a:pt x="44" y="5"/>
                    <a:pt x="44" y="5"/>
                  </a:cubicBezTo>
                  <a:cubicBezTo>
                    <a:pt x="0" y="68"/>
                    <a:pt x="0" y="68"/>
                    <a:pt x="0" y="68"/>
                  </a:cubicBezTo>
                  <a:cubicBezTo>
                    <a:pt x="0" y="68"/>
                    <a:pt x="0" y="69"/>
                    <a:pt x="0" y="69"/>
                  </a:cubicBezTo>
                  <a:cubicBezTo>
                    <a:pt x="0" y="70"/>
                    <a:pt x="0" y="71"/>
                    <a:pt x="1" y="71"/>
                  </a:cubicBezTo>
                  <a:cubicBezTo>
                    <a:pt x="17" y="71"/>
                    <a:pt x="17" y="71"/>
                    <a:pt x="17" y="71"/>
                  </a:cubicBezTo>
                  <a:cubicBezTo>
                    <a:pt x="18" y="71"/>
                    <a:pt x="18" y="70"/>
                    <a:pt x="19" y="70"/>
                  </a:cubicBezTo>
                  <a:cubicBezTo>
                    <a:pt x="30" y="54"/>
                    <a:pt x="30" y="54"/>
                    <a:pt x="30" y="54"/>
                  </a:cubicBezTo>
                  <a:cubicBezTo>
                    <a:pt x="30" y="53"/>
                    <a:pt x="31" y="53"/>
                    <a:pt x="32" y="53"/>
                  </a:cubicBezTo>
                  <a:cubicBezTo>
                    <a:pt x="74" y="53"/>
                    <a:pt x="74" y="53"/>
                    <a:pt x="74" y="53"/>
                  </a:cubicBezTo>
                  <a:cubicBezTo>
                    <a:pt x="74" y="53"/>
                    <a:pt x="75" y="53"/>
                    <a:pt x="75" y="54"/>
                  </a:cubicBezTo>
                  <a:cubicBezTo>
                    <a:pt x="86" y="70"/>
                    <a:pt x="86" y="70"/>
                    <a:pt x="86" y="70"/>
                  </a:cubicBezTo>
                  <a:cubicBezTo>
                    <a:pt x="87" y="70"/>
                    <a:pt x="87" y="71"/>
                    <a:pt x="88" y="71"/>
                  </a:cubicBezTo>
                  <a:cubicBezTo>
                    <a:pt x="104" y="71"/>
                    <a:pt x="104" y="71"/>
                    <a:pt x="104" y="71"/>
                  </a:cubicBezTo>
                  <a:cubicBezTo>
                    <a:pt x="105" y="71"/>
                    <a:pt x="106" y="70"/>
                    <a:pt x="106" y="69"/>
                  </a:cubicBezTo>
                  <a:cubicBezTo>
                    <a:pt x="106" y="69"/>
                    <a:pt x="105" y="68"/>
                    <a:pt x="105" y="6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33" name="Group 21">
            <a:extLst>
              <a:ext uri="{FF2B5EF4-FFF2-40B4-BE49-F238E27FC236}">
                <a16:creationId xmlns:a16="http://schemas.microsoft.com/office/drawing/2014/main" id="{239CE128-4BED-4B1D-8E4B-9128FAE944BC}"/>
              </a:ext>
            </a:extLst>
          </p:cNvPr>
          <p:cNvGrpSpPr>
            <a:grpSpLocks noChangeAspect="1"/>
          </p:cNvGrpSpPr>
          <p:nvPr/>
        </p:nvGrpSpPr>
        <p:grpSpPr bwMode="auto">
          <a:xfrm>
            <a:off x="6130095" y="5108992"/>
            <a:ext cx="1499009" cy="324019"/>
            <a:chOff x="-3023" y="2966"/>
            <a:chExt cx="2253" cy="487"/>
          </a:xfrm>
        </p:grpSpPr>
        <p:sp>
          <p:nvSpPr>
            <p:cNvPr id="34" name="Freeform 22">
              <a:extLst>
                <a:ext uri="{FF2B5EF4-FFF2-40B4-BE49-F238E27FC236}">
                  <a16:creationId xmlns:a16="http://schemas.microsoft.com/office/drawing/2014/main" id="{A490D958-CED2-45A9-A7CE-AB77322AC1C2}"/>
                </a:ext>
              </a:extLst>
            </p:cNvPr>
            <p:cNvSpPr>
              <a:spLocks noEditPoints="1"/>
            </p:cNvSpPr>
            <p:nvPr/>
          </p:nvSpPr>
          <p:spPr bwMode="auto">
            <a:xfrm>
              <a:off x="-2398" y="3043"/>
              <a:ext cx="1628" cy="318"/>
            </a:xfrm>
            <a:custGeom>
              <a:avLst/>
              <a:gdLst>
                <a:gd name="T0" fmla="*/ 90 w 560"/>
                <a:gd name="T1" fmla="*/ 106 h 108"/>
                <a:gd name="T2" fmla="*/ 59 w 560"/>
                <a:gd name="T3" fmla="*/ 106 h 108"/>
                <a:gd name="T4" fmla="*/ 16 w 560"/>
                <a:gd name="T5" fmla="*/ 29 h 108"/>
                <a:gd name="T6" fmla="*/ 0 w 560"/>
                <a:gd name="T7" fmla="*/ 7 h 108"/>
                <a:gd name="T8" fmla="*/ 54 w 560"/>
                <a:gd name="T9" fmla="*/ 81 h 108"/>
                <a:gd name="T10" fmla="*/ 122 w 560"/>
                <a:gd name="T11" fmla="*/ 15 h 108"/>
                <a:gd name="T12" fmla="*/ 139 w 560"/>
                <a:gd name="T13" fmla="*/ 8 h 108"/>
                <a:gd name="T14" fmla="*/ 132 w 560"/>
                <a:gd name="T15" fmla="*/ 24 h 108"/>
                <a:gd name="T16" fmla="*/ 140 w 560"/>
                <a:gd name="T17" fmla="*/ 106 h 108"/>
                <a:gd name="T18" fmla="*/ 140 w 560"/>
                <a:gd name="T19" fmla="*/ 35 h 108"/>
                <a:gd name="T20" fmla="*/ 199 w 560"/>
                <a:gd name="T21" fmla="*/ 92 h 108"/>
                <a:gd name="T22" fmla="*/ 199 w 560"/>
                <a:gd name="T23" fmla="*/ 107 h 108"/>
                <a:gd name="T24" fmla="*/ 152 w 560"/>
                <a:gd name="T25" fmla="*/ 73 h 108"/>
                <a:gd name="T26" fmla="*/ 200 w 560"/>
                <a:gd name="T27" fmla="*/ 35 h 108"/>
                <a:gd name="T28" fmla="*/ 200 w 560"/>
                <a:gd name="T29" fmla="*/ 49 h 108"/>
                <a:gd name="T30" fmla="*/ 169 w 560"/>
                <a:gd name="T31" fmla="*/ 71 h 108"/>
                <a:gd name="T32" fmla="*/ 255 w 560"/>
                <a:gd name="T33" fmla="*/ 34 h 108"/>
                <a:gd name="T34" fmla="*/ 262 w 560"/>
                <a:gd name="T35" fmla="*/ 52 h 108"/>
                <a:gd name="T36" fmla="*/ 241 w 560"/>
                <a:gd name="T37" fmla="*/ 54 h 108"/>
                <a:gd name="T38" fmla="*/ 220 w 560"/>
                <a:gd name="T39" fmla="*/ 106 h 108"/>
                <a:gd name="T40" fmla="*/ 237 w 560"/>
                <a:gd name="T41" fmla="*/ 46 h 108"/>
                <a:gd name="T42" fmla="*/ 255 w 560"/>
                <a:gd name="T43" fmla="*/ 34 h 108"/>
                <a:gd name="T44" fmla="*/ 300 w 560"/>
                <a:gd name="T45" fmla="*/ 34 h 108"/>
                <a:gd name="T46" fmla="*/ 326 w 560"/>
                <a:gd name="T47" fmla="*/ 98 h 108"/>
                <a:gd name="T48" fmla="*/ 263 w 560"/>
                <a:gd name="T49" fmla="*/ 72 h 108"/>
                <a:gd name="T50" fmla="*/ 299 w 560"/>
                <a:gd name="T51" fmla="*/ 94 h 108"/>
                <a:gd name="T52" fmla="*/ 313 w 560"/>
                <a:gd name="T53" fmla="*/ 54 h 108"/>
                <a:gd name="T54" fmla="*/ 280 w 560"/>
                <a:gd name="T55" fmla="*/ 71 h 108"/>
                <a:gd name="T56" fmla="*/ 373 w 560"/>
                <a:gd name="T57" fmla="*/ 65 h 108"/>
                <a:gd name="T58" fmla="*/ 383 w 560"/>
                <a:gd name="T59" fmla="*/ 102 h 108"/>
                <a:gd name="T60" fmla="*/ 344 w 560"/>
                <a:gd name="T61" fmla="*/ 104 h 108"/>
                <a:gd name="T62" fmla="*/ 363 w 560"/>
                <a:gd name="T63" fmla="*/ 95 h 108"/>
                <a:gd name="T64" fmla="*/ 371 w 560"/>
                <a:gd name="T65" fmla="*/ 82 h 108"/>
                <a:gd name="T66" fmla="*/ 344 w 560"/>
                <a:gd name="T67" fmla="*/ 55 h 108"/>
                <a:gd name="T68" fmla="*/ 379 w 560"/>
                <a:gd name="T69" fmla="*/ 34 h 108"/>
                <a:gd name="T70" fmla="*/ 379 w 560"/>
                <a:gd name="T71" fmla="*/ 49 h 108"/>
                <a:gd name="T72" fmla="*/ 360 w 560"/>
                <a:gd name="T73" fmla="*/ 54 h 108"/>
                <a:gd name="T74" fmla="*/ 436 w 560"/>
                <a:gd name="T75" fmla="*/ 34 h 108"/>
                <a:gd name="T76" fmla="*/ 461 w 560"/>
                <a:gd name="T77" fmla="*/ 98 h 108"/>
                <a:gd name="T78" fmla="*/ 398 w 560"/>
                <a:gd name="T79" fmla="*/ 72 h 108"/>
                <a:gd name="T80" fmla="*/ 435 w 560"/>
                <a:gd name="T81" fmla="*/ 94 h 108"/>
                <a:gd name="T82" fmla="*/ 449 w 560"/>
                <a:gd name="T83" fmla="*/ 54 h 108"/>
                <a:gd name="T84" fmla="*/ 416 w 560"/>
                <a:gd name="T85" fmla="*/ 71 h 108"/>
                <a:gd name="T86" fmla="*/ 502 w 560"/>
                <a:gd name="T87" fmla="*/ 106 h 108"/>
                <a:gd name="T88" fmla="*/ 473 w 560"/>
                <a:gd name="T89" fmla="*/ 49 h 108"/>
                <a:gd name="T90" fmla="*/ 485 w 560"/>
                <a:gd name="T91" fmla="*/ 25 h 108"/>
                <a:gd name="T92" fmla="*/ 516 w 560"/>
                <a:gd name="T93" fmla="*/ 0 h 108"/>
                <a:gd name="T94" fmla="*/ 517 w 560"/>
                <a:gd name="T95" fmla="*/ 14 h 108"/>
                <a:gd name="T96" fmla="*/ 502 w 560"/>
                <a:gd name="T97" fmla="*/ 27 h 108"/>
                <a:gd name="T98" fmla="*/ 527 w 560"/>
                <a:gd name="T99" fmla="*/ 19 h 108"/>
                <a:gd name="T100" fmla="*/ 560 w 560"/>
                <a:gd name="T101" fmla="*/ 35 h 108"/>
                <a:gd name="T102" fmla="*/ 544 w 560"/>
                <a:gd name="T103" fmla="*/ 82 h 108"/>
                <a:gd name="T104" fmla="*/ 557 w 560"/>
                <a:gd name="T105" fmla="*/ 93 h 108"/>
                <a:gd name="T106" fmla="*/ 555 w 560"/>
                <a:gd name="T107" fmla="*/ 107 h 108"/>
                <a:gd name="T108" fmla="*/ 527 w 560"/>
                <a:gd name="T109" fmla="*/ 8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0" h="108">
                  <a:moveTo>
                    <a:pt x="108" y="7"/>
                  </a:moveTo>
                  <a:cubicBezTo>
                    <a:pt x="108" y="106"/>
                    <a:pt x="108" y="106"/>
                    <a:pt x="108" y="106"/>
                  </a:cubicBezTo>
                  <a:cubicBezTo>
                    <a:pt x="90" y="106"/>
                    <a:pt x="90" y="106"/>
                    <a:pt x="90" y="106"/>
                  </a:cubicBezTo>
                  <a:cubicBezTo>
                    <a:pt x="90" y="29"/>
                    <a:pt x="90" y="29"/>
                    <a:pt x="90" y="29"/>
                  </a:cubicBezTo>
                  <a:cubicBezTo>
                    <a:pt x="90" y="29"/>
                    <a:pt x="90" y="29"/>
                    <a:pt x="90" y="29"/>
                  </a:cubicBezTo>
                  <a:cubicBezTo>
                    <a:pt x="59" y="106"/>
                    <a:pt x="59" y="106"/>
                    <a:pt x="59" y="106"/>
                  </a:cubicBezTo>
                  <a:cubicBezTo>
                    <a:pt x="48" y="106"/>
                    <a:pt x="48" y="106"/>
                    <a:pt x="48" y="106"/>
                  </a:cubicBezTo>
                  <a:cubicBezTo>
                    <a:pt x="16" y="29"/>
                    <a:pt x="16" y="29"/>
                    <a:pt x="16" y="29"/>
                  </a:cubicBezTo>
                  <a:cubicBezTo>
                    <a:pt x="16" y="29"/>
                    <a:pt x="16" y="29"/>
                    <a:pt x="16" y="29"/>
                  </a:cubicBezTo>
                  <a:cubicBezTo>
                    <a:pt x="16" y="106"/>
                    <a:pt x="16" y="106"/>
                    <a:pt x="16" y="106"/>
                  </a:cubicBezTo>
                  <a:cubicBezTo>
                    <a:pt x="0" y="106"/>
                    <a:pt x="0" y="106"/>
                    <a:pt x="0" y="106"/>
                  </a:cubicBezTo>
                  <a:cubicBezTo>
                    <a:pt x="0" y="7"/>
                    <a:pt x="0" y="7"/>
                    <a:pt x="0" y="7"/>
                  </a:cubicBezTo>
                  <a:cubicBezTo>
                    <a:pt x="25" y="7"/>
                    <a:pt x="25" y="7"/>
                    <a:pt x="25" y="7"/>
                  </a:cubicBezTo>
                  <a:cubicBezTo>
                    <a:pt x="53" y="81"/>
                    <a:pt x="53" y="81"/>
                    <a:pt x="53" y="81"/>
                  </a:cubicBezTo>
                  <a:cubicBezTo>
                    <a:pt x="54" y="81"/>
                    <a:pt x="54" y="81"/>
                    <a:pt x="54" y="81"/>
                  </a:cubicBezTo>
                  <a:cubicBezTo>
                    <a:pt x="84" y="7"/>
                    <a:pt x="84" y="7"/>
                    <a:pt x="84" y="7"/>
                  </a:cubicBezTo>
                  <a:lnTo>
                    <a:pt x="108" y="7"/>
                  </a:lnTo>
                  <a:close/>
                  <a:moveTo>
                    <a:pt x="122" y="15"/>
                  </a:moveTo>
                  <a:cubicBezTo>
                    <a:pt x="122" y="12"/>
                    <a:pt x="123" y="10"/>
                    <a:pt x="125" y="8"/>
                  </a:cubicBezTo>
                  <a:cubicBezTo>
                    <a:pt x="127" y="6"/>
                    <a:pt x="129" y="5"/>
                    <a:pt x="132" y="5"/>
                  </a:cubicBezTo>
                  <a:cubicBezTo>
                    <a:pt x="135" y="5"/>
                    <a:pt x="137" y="6"/>
                    <a:pt x="139" y="8"/>
                  </a:cubicBezTo>
                  <a:cubicBezTo>
                    <a:pt x="141" y="10"/>
                    <a:pt x="142" y="12"/>
                    <a:pt x="142" y="15"/>
                  </a:cubicBezTo>
                  <a:cubicBezTo>
                    <a:pt x="142" y="17"/>
                    <a:pt x="141" y="20"/>
                    <a:pt x="139" y="22"/>
                  </a:cubicBezTo>
                  <a:cubicBezTo>
                    <a:pt x="137" y="23"/>
                    <a:pt x="135" y="24"/>
                    <a:pt x="132" y="24"/>
                  </a:cubicBezTo>
                  <a:cubicBezTo>
                    <a:pt x="129" y="24"/>
                    <a:pt x="127" y="23"/>
                    <a:pt x="125" y="22"/>
                  </a:cubicBezTo>
                  <a:cubicBezTo>
                    <a:pt x="123" y="20"/>
                    <a:pt x="122" y="17"/>
                    <a:pt x="122" y="15"/>
                  </a:cubicBezTo>
                  <a:moveTo>
                    <a:pt x="140" y="106"/>
                  </a:moveTo>
                  <a:cubicBezTo>
                    <a:pt x="124" y="106"/>
                    <a:pt x="124" y="106"/>
                    <a:pt x="124" y="106"/>
                  </a:cubicBezTo>
                  <a:cubicBezTo>
                    <a:pt x="124" y="35"/>
                    <a:pt x="124" y="35"/>
                    <a:pt x="124" y="35"/>
                  </a:cubicBezTo>
                  <a:cubicBezTo>
                    <a:pt x="140" y="35"/>
                    <a:pt x="140" y="35"/>
                    <a:pt x="140" y="35"/>
                  </a:cubicBezTo>
                  <a:lnTo>
                    <a:pt x="140" y="106"/>
                  </a:lnTo>
                  <a:close/>
                  <a:moveTo>
                    <a:pt x="191" y="94"/>
                  </a:moveTo>
                  <a:cubicBezTo>
                    <a:pt x="194" y="94"/>
                    <a:pt x="196" y="94"/>
                    <a:pt x="199" y="92"/>
                  </a:cubicBezTo>
                  <a:cubicBezTo>
                    <a:pt x="202" y="91"/>
                    <a:pt x="205" y="90"/>
                    <a:pt x="208" y="88"/>
                  </a:cubicBezTo>
                  <a:cubicBezTo>
                    <a:pt x="208" y="103"/>
                    <a:pt x="208" y="103"/>
                    <a:pt x="208" y="103"/>
                  </a:cubicBezTo>
                  <a:cubicBezTo>
                    <a:pt x="205" y="105"/>
                    <a:pt x="202" y="106"/>
                    <a:pt x="199" y="107"/>
                  </a:cubicBezTo>
                  <a:cubicBezTo>
                    <a:pt x="195" y="108"/>
                    <a:pt x="191" y="108"/>
                    <a:pt x="187" y="108"/>
                  </a:cubicBezTo>
                  <a:cubicBezTo>
                    <a:pt x="177" y="108"/>
                    <a:pt x="168" y="105"/>
                    <a:pt x="162" y="98"/>
                  </a:cubicBezTo>
                  <a:cubicBezTo>
                    <a:pt x="155" y="92"/>
                    <a:pt x="152" y="83"/>
                    <a:pt x="152" y="73"/>
                  </a:cubicBezTo>
                  <a:cubicBezTo>
                    <a:pt x="152" y="61"/>
                    <a:pt x="155" y="52"/>
                    <a:pt x="162" y="45"/>
                  </a:cubicBezTo>
                  <a:cubicBezTo>
                    <a:pt x="169" y="37"/>
                    <a:pt x="178" y="33"/>
                    <a:pt x="191" y="33"/>
                  </a:cubicBezTo>
                  <a:cubicBezTo>
                    <a:pt x="194" y="33"/>
                    <a:pt x="197" y="34"/>
                    <a:pt x="200" y="35"/>
                  </a:cubicBezTo>
                  <a:cubicBezTo>
                    <a:pt x="203" y="35"/>
                    <a:pt x="206" y="36"/>
                    <a:pt x="208" y="37"/>
                  </a:cubicBezTo>
                  <a:cubicBezTo>
                    <a:pt x="208" y="54"/>
                    <a:pt x="208" y="54"/>
                    <a:pt x="208" y="54"/>
                  </a:cubicBezTo>
                  <a:cubicBezTo>
                    <a:pt x="205" y="52"/>
                    <a:pt x="202" y="50"/>
                    <a:pt x="200" y="49"/>
                  </a:cubicBezTo>
                  <a:cubicBezTo>
                    <a:pt x="197" y="48"/>
                    <a:pt x="194" y="48"/>
                    <a:pt x="192" y="48"/>
                  </a:cubicBezTo>
                  <a:cubicBezTo>
                    <a:pt x="185" y="48"/>
                    <a:pt x="180" y="50"/>
                    <a:pt x="176" y="54"/>
                  </a:cubicBezTo>
                  <a:cubicBezTo>
                    <a:pt x="171" y="58"/>
                    <a:pt x="169" y="64"/>
                    <a:pt x="169" y="71"/>
                  </a:cubicBezTo>
                  <a:cubicBezTo>
                    <a:pt x="169" y="79"/>
                    <a:pt x="171" y="84"/>
                    <a:pt x="175" y="88"/>
                  </a:cubicBezTo>
                  <a:cubicBezTo>
                    <a:pt x="179" y="92"/>
                    <a:pt x="184" y="94"/>
                    <a:pt x="191" y="94"/>
                  </a:cubicBezTo>
                  <a:moveTo>
                    <a:pt x="255" y="34"/>
                  </a:moveTo>
                  <a:cubicBezTo>
                    <a:pt x="257" y="34"/>
                    <a:pt x="258" y="34"/>
                    <a:pt x="259" y="34"/>
                  </a:cubicBezTo>
                  <a:cubicBezTo>
                    <a:pt x="260" y="35"/>
                    <a:pt x="261" y="35"/>
                    <a:pt x="262" y="35"/>
                  </a:cubicBezTo>
                  <a:cubicBezTo>
                    <a:pt x="262" y="52"/>
                    <a:pt x="262" y="52"/>
                    <a:pt x="262" y="52"/>
                  </a:cubicBezTo>
                  <a:cubicBezTo>
                    <a:pt x="261" y="51"/>
                    <a:pt x="259" y="51"/>
                    <a:pt x="258" y="50"/>
                  </a:cubicBezTo>
                  <a:cubicBezTo>
                    <a:pt x="256" y="50"/>
                    <a:pt x="254" y="49"/>
                    <a:pt x="252" y="49"/>
                  </a:cubicBezTo>
                  <a:cubicBezTo>
                    <a:pt x="248" y="49"/>
                    <a:pt x="244" y="51"/>
                    <a:pt x="241" y="54"/>
                  </a:cubicBezTo>
                  <a:cubicBezTo>
                    <a:pt x="238" y="58"/>
                    <a:pt x="237" y="63"/>
                    <a:pt x="237" y="70"/>
                  </a:cubicBezTo>
                  <a:cubicBezTo>
                    <a:pt x="237" y="106"/>
                    <a:pt x="237" y="106"/>
                    <a:pt x="237" y="106"/>
                  </a:cubicBezTo>
                  <a:cubicBezTo>
                    <a:pt x="220" y="106"/>
                    <a:pt x="220" y="106"/>
                    <a:pt x="220" y="106"/>
                  </a:cubicBezTo>
                  <a:cubicBezTo>
                    <a:pt x="220" y="35"/>
                    <a:pt x="220" y="35"/>
                    <a:pt x="220" y="35"/>
                  </a:cubicBezTo>
                  <a:cubicBezTo>
                    <a:pt x="237" y="35"/>
                    <a:pt x="237" y="35"/>
                    <a:pt x="237" y="35"/>
                  </a:cubicBezTo>
                  <a:cubicBezTo>
                    <a:pt x="237" y="46"/>
                    <a:pt x="237" y="46"/>
                    <a:pt x="237" y="46"/>
                  </a:cubicBezTo>
                  <a:cubicBezTo>
                    <a:pt x="237" y="46"/>
                    <a:pt x="237" y="46"/>
                    <a:pt x="237" y="46"/>
                  </a:cubicBezTo>
                  <a:cubicBezTo>
                    <a:pt x="239" y="43"/>
                    <a:pt x="241" y="40"/>
                    <a:pt x="244" y="37"/>
                  </a:cubicBezTo>
                  <a:cubicBezTo>
                    <a:pt x="247" y="35"/>
                    <a:pt x="251" y="34"/>
                    <a:pt x="255" y="34"/>
                  </a:cubicBezTo>
                  <a:moveTo>
                    <a:pt x="263" y="72"/>
                  </a:moveTo>
                  <a:cubicBezTo>
                    <a:pt x="263" y="60"/>
                    <a:pt x="266" y="51"/>
                    <a:pt x="272" y="44"/>
                  </a:cubicBezTo>
                  <a:cubicBezTo>
                    <a:pt x="279" y="37"/>
                    <a:pt x="288" y="34"/>
                    <a:pt x="300" y="34"/>
                  </a:cubicBezTo>
                  <a:cubicBezTo>
                    <a:pt x="311" y="34"/>
                    <a:pt x="320" y="37"/>
                    <a:pt x="326" y="44"/>
                  </a:cubicBezTo>
                  <a:cubicBezTo>
                    <a:pt x="332" y="50"/>
                    <a:pt x="336" y="59"/>
                    <a:pt x="336" y="70"/>
                  </a:cubicBezTo>
                  <a:cubicBezTo>
                    <a:pt x="336" y="82"/>
                    <a:pt x="332" y="91"/>
                    <a:pt x="326" y="98"/>
                  </a:cubicBezTo>
                  <a:cubicBezTo>
                    <a:pt x="319" y="105"/>
                    <a:pt x="310" y="108"/>
                    <a:pt x="299" y="108"/>
                  </a:cubicBezTo>
                  <a:cubicBezTo>
                    <a:pt x="287" y="108"/>
                    <a:pt x="279" y="105"/>
                    <a:pt x="272" y="98"/>
                  </a:cubicBezTo>
                  <a:cubicBezTo>
                    <a:pt x="266" y="92"/>
                    <a:pt x="263" y="83"/>
                    <a:pt x="263" y="72"/>
                  </a:cubicBezTo>
                  <a:moveTo>
                    <a:pt x="280" y="71"/>
                  </a:moveTo>
                  <a:cubicBezTo>
                    <a:pt x="280" y="79"/>
                    <a:pt x="282" y="84"/>
                    <a:pt x="285" y="88"/>
                  </a:cubicBezTo>
                  <a:cubicBezTo>
                    <a:pt x="288" y="92"/>
                    <a:pt x="293" y="94"/>
                    <a:pt x="299" y="94"/>
                  </a:cubicBezTo>
                  <a:cubicBezTo>
                    <a:pt x="306" y="94"/>
                    <a:pt x="310" y="92"/>
                    <a:pt x="313" y="88"/>
                  </a:cubicBezTo>
                  <a:cubicBezTo>
                    <a:pt x="317" y="84"/>
                    <a:pt x="318" y="79"/>
                    <a:pt x="318" y="71"/>
                  </a:cubicBezTo>
                  <a:cubicBezTo>
                    <a:pt x="318" y="63"/>
                    <a:pt x="316" y="57"/>
                    <a:pt x="313" y="54"/>
                  </a:cubicBezTo>
                  <a:cubicBezTo>
                    <a:pt x="310" y="50"/>
                    <a:pt x="305" y="48"/>
                    <a:pt x="299" y="48"/>
                  </a:cubicBezTo>
                  <a:cubicBezTo>
                    <a:pt x="293" y="48"/>
                    <a:pt x="288" y="50"/>
                    <a:pt x="285" y="54"/>
                  </a:cubicBezTo>
                  <a:cubicBezTo>
                    <a:pt x="282" y="58"/>
                    <a:pt x="280" y="64"/>
                    <a:pt x="280" y="71"/>
                  </a:cubicBezTo>
                  <a:moveTo>
                    <a:pt x="360" y="54"/>
                  </a:moveTo>
                  <a:cubicBezTo>
                    <a:pt x="360" y="56"/>
                    <a:pt x="361" y="58"/>
                    <a:pt x="363" y="60"/>
                  </a:cubicBezTo>
                  <a:cubicBezTo>
                    <a:pt x="364" y="61"/>
                    <a:pt x="368" y="63"/>
                    <a:pt x="373" y="65"/>
                  </a:cubicBezTo>
                  <a:cubicBezTo>
                    <a:pt x="380" y="67"/>
                    <a:pt x="384" y="70"/>
                    <a:pt x="387" y="74"/>
                  </a:cubicBezTo>
                  <a:cubicBezTo>
                    <a:pt x="390" y="77"/>
                    <a:pt x="391" y="81"/>
                    <a:pt x="391" y="86"/>
                  </a:cubicBezTo>
                  <a:cubicBezTo>
                    <a:pt x="391" y="93"/>
                    <a:pt x="388" y="98"/>
                    <a:pt x="383" y="102"/>
                  </a:cubicBezTo>
                  <a:cubicBezTo>
                    <a:pt x="378" y="106"/>
                    <a:pt x="371" y="108"/>
                    <a:pt x="362" y="108"/>
                  </a:cubicBezTo>
                  <a:cubicBezTo>
                    <a:pt x="359" y="108"/>
                    <a:pt x="356" y="108"/>
                    <a:pt x="353" y="107"/>
                  </a:cubicBezTo>
                  <a:cubicBezTo>
                    <a:pt x="349" y="106"/>
                    <a:pt x="346" y="105"/>
                    <a:pt x="344" y="104"/>
                  </a:cubicBezTo>
                  <a:cubicBezTo>
                    <a:pt x="344" y="88"/>
                    <a:pt x="344" y="88"/>
                    <a:pt x="344" y="88"/>
                  </a:cubicBezTo>
                  <a:cubicBezTo>
                    <a:pt x="347" y="90"/>
                    <a:pt x="350" y="92"/>
                    <a:pt x="353" y="93"/>
                  </a:cubicBezTo>
                  <a:cubicBezTo>
                    <a:pt x="357" y="94"/>
                    <a:pt x="360" y="95"/>
                    <a:pt x="363" y="95"/>
                  </a:cubicBezTo>
                  <a:cubicBezTo>
                    <a:pt x="367" y="95"/>
                    <a:pt x="369" y="94"/>
                    <a:pt x="371" y="93"/>
                  </a:cubicBezTo>
                  <a:cubicBezTo>
                    <a:pt x="373" y="92"/>
                    <a:pt x="374" y="90"/>
                    <a:pt x="374" y="88"/>
                  </a:cubicBezTo>
                  <a:cubicBezTo>
                    <a:pt x="374" y="86"/>
                    <a:pt x="373" y="84"/>
                    <a:pt x="371" y="82"/>
                  </a:cubicBezTo>
                  <a:cubicBezTo>
                    <a:pt x="369" y="80"/>
                    <a:pt x="366" y="79"/>
                    <a:pt x="361" y="76"/>
                  </a:cubicBezTo>
                  <a:cubicBezTo>
                    <a:pt x="354" y="74"/>
                    <a:pt x="350" y="71"/>
                    <a:pt x="347" y="68"/>
                  </a:cubicBezTo>
                  <a:cubicBezTo>
                    <a:pt x="345" y="65"/>
                    <a:pt x="344" y="60"/>
                    <a:pt x="344" y="55"/>
                  </a:cubicBezTo>
                  <a:cubicBezTo>
                    <a:pt x="344" y="49"/>
                    <a:pt x="346" y="44"/>
                    <a:pt x="351" y="40"/>
                  </a:cubicBezTo>
                  <a:cubicBezTo>
                    <a:pt x="356" y="36"/>
                    <a:pt x="363" y="33"/>
                    <a:pt x="371" y="33"/>
                  </a:cubicBezTo>
                  <a:cubicBezTo>
                    <a:pt x="373" y="33"/>
                    <a:pt x="376" y="34"/>
                    <a:pt x="379" y="34"/>
                  </a:cubicBezTo>
                  <a:cubicBezTo>
                    <a:pt x="382" y="35"/>
                    <a:pt x="385" y="36"/>
                    <a:pt x="387" y="36"/>
                  </a:cubicBezTo>
                  <a:cubicBezTo>
                    <a:pt x="387" y="52"/>
                    <a:pt x="387" y="52"/>
                    <a:pt x="387" y="52"/>
                  </a:cubicBezTo>
                  <a:cubicBezTo>
                    <a:pt x="385" y="51"/>
                    <a:pt x="382" y="50"/>
                    <a:pt x="379" y="49"/>
                  </a:cubicBezTo>
                  <a:cubicBezTo>
                    <a:pt x="376" y="47"/>
                    <a:pt x="373" y="47"/>
                    <a:pt x="371" y="47"/>
                  </a:cubicBezTo>
                  <a:cubicBezTo>
                    <a:pt x="367" y="47"/>
                    <a:pt x="365" y="48"/>
                    <a:pt x="363" y="49"/>
                  </a:cubicBezTo>
                  <a:cubicBezTo>
                    <a:pt x="361" y="50"/>
                    <a:pt x="360" y="52"/>
                    <a:pt x="360" y="54"/>
                  </a:cubicBezTo>
                  <a:moveTo>
                    <a:pt x="398" y="72"/>
                  </a:moveTo>
                  <a:cubicBezTo>
                    <a:pt x="398" y="60"/>
                    <a:pt x="401" y="51"/>
                    <a:pt x="408" y="44"/>
                  </a:cubicBezTo>
                  <a:cubicBezTo>
                    <a:pt x="415" y="37"/>
                    <a:pt x="424" y="34"/>
                    <a:pt x="436" y="34"/>
                  </a:cubicBezTo>
                  <a:cubicBezTo>
                    <a:pt x="447" y="34"/>
                    <a:pt x="456" y="37"/>
                    <a:pt x="462" y="44"/>
                  </a:cubicBezTo>
                  <a:cubicBezTo>
                    <a:pt x="468" y="50"/>
                    <a:pt x="471" y="59"/>
                    <a:pt x="471" y="70"/>
                  </a:cubicBezTo>
                  <a:cubicBezTo>
                    <a:pt x="471" y="82"/>
                    <a:pt x="468" y="91"/>
                    <a:pt x="461" y="98"/>
                  </a:cubicBezTo>
                  <a:cubicBezTo>
                    <a:pt x="455" y="105"/>
                    <a:pt x="446" y="108"/>
                    <a:pt x="434" y="108"/>
                  </a:cubicBezTo>
                  <a:cubicBezTo>
                    <a:pt x="423" y="108"/>
                    <a:pt x="414" y="105"/>
                    <a:pt x="408" y="98"/>
                  </a:cubicBezTo>
                  <a:cubicBezTo>
                    <a:pt x="401" y="92"/>
                    <a:pt x="398" y="83"/>
                    <a:pt x="398" y="72"/>
                  </a:cubicBezTo>
                  <a:moveTo>
                    <a:pt x="416" y="71"/>
                  </a:moveTo>
                  <a:cubicBezTo>
                    <a:pt x="416" y="79"/>
                    <a:pt x="417" y="84"/>
                    <a:pt x="421" y="88"/>
                  </a:cubicBezTo>
                  <a:cubicBezTo>
                    <a:pt x="424" y="92"/>
                    <a:pt x="429" y="94"/>
                    <a:pt x="435" y="94"/>
                  </a:cubicBezTo>
                  <a:cubicBezTo>
                    <a:pt x="441" y="94"/>
                    <a:pt x="446" y="92"/>
                    <a:pt x="449" y="88"/>
                  </a:cubicBezTo>
                  <a:cubicBezTo>
                    <a:pt x="452" y="84"/>
                    <a:pt x="454" y="79"/>
                    <a:pt x="454" y="71"/>
                  </a:cubicBezTo>
                  <a:cubicBezTo>
                    <a:pt x="454" y="63"/>
                    <a:pt x="452" y="57"/>
                    <a:pt x="449" y="54"/>
                  </a:cubicBezTo>
                  <a:cubicBezTo>
                    <a:pt x="446" y="50"/>
                    <a:pt x="441" y="48"/>
                    <a:pt x="435" y="48"/>
                  </a:cubicBezTo>
                  <a:cubicBezTo>
                    <a:pt x="429" y="48"/>
                    <a:pt x="424" y="50"/>
                    <a:pt x="421" y="54"/>
                  </a:cubicBezTo>
                  <a:cubicBezTo>
                    <a:pt x="417" y="58"/>
                    <a:pt x="416" y="64"/>
                    <a:pt x="416" y="71"/>
                  </a:cubicBezTo>
                  <a:moveTo>
                    <a:pt x="527" y="49"/>
                  </a:moveTo>
                  <a:cubicBezTo>
                    <a:pt x="502" y="49"/>
                    <a:pt x="502" y="49"/>
                    <a:pt x="502" y="49"/>
                  </a:cubicBezTo>
                  <a:cubicBezTo>
                    <a:pt x="502" y="106"/>
                    <a:pt x="502" y="106"/>
                    <a:pt x="502" y="106"/>
                  </a:cubicBezTo>
                  <a:cubicBezTo>
                    <a:pt x="485" y="106"/>
                    <a:pt x="485" y="106"/>
                    <a:pt x="485" y="106"/>
                  </a:cubicBezTo>
                  <a:cubicBezTo>
                    <a:pt x="485" y="49"/>
                    <a:pt x="485" y="49"/>
                    <a:pt x="485" y="49"/>
                  </a:cubicBezTo>
                  <a:cubicBezTo>
                    <a:pt x="473" y="49"/>
                    <a:pt x="473" y="49"/>
                    <a:pt x="473" y="49"/>
                  </a:cubicBezTo>
                  <a:cubicBezTo>
                    <a:pt x="473" y="35"/>
                    <a:pt x="473" y="35"/>
                    <a:pt x="473" y="35"/>
                  </a:cubicBezTo>
                  <a:cubicBezTo>
                    <a:pt x="485" y="35"/>
                    <a:pt x="485" y="35"/>
                    <a:pt x="485" y="35"/>
                  </a:cubicBezTo>
                  <a:cubicBezTo>
                    <a:pt x="485" y="25"/>
                    <a:pt x="485" y="25"/>
                    <a:pt x="485" y="25"/>
                  </a:cubicBezTo>
                  <a:cubicBezTo>
                    <a:pt x="485" y="18"/>
                    <a:pt x="487" y="12"/>
                    <a:pt x="492" y="7"/>
                  </a:cubicBezTo>
                  <a:cubicBezTo>
                    <a:pt x="497" y="2"/>
                    <a:pt x="503" y="0"/>
                    <a:pt x="511" y="0"/>
                  </a:cubicBezTo>
                  <a:cubicBezTo>
                    <a:pt x="513" y="0"/>
                    <a:pt x="515" y="0"/>
                    <a:pt x="516" y="0"/>
                  </a:cubicBezTo>
                  <a:cubicBezTo>
                    <a:pt x="518" y="0"/>
                    <a:pt x="519" y="1"/>
                    <a:pt x="520" y="1"/>
                  </a:cubicBezTo>
                  <a:cubicBezTo>
                    <a:pt x="520" y="16"/>
                    <a:pt x="520" y="16"/>
                    <a:pt x="520" y="16"/>
                  </a:cubicBezTo>
                  <a:cubicBezTo>
                    <a:pt x="520" y="15"/>
                    <a:pt x="519" y="15"/>
                    <a:pt x="517" y="14"/>
                  </a:cubicBezTo>
                  <a:cubicBezTo>
                    <a:pt x="516" y="14"/>
                    <a:pt x="515" y="14"/>
                    <a:pt x="513" y="14"/>
                  </a:cubicBezTo>
                  <a:cubicBezTo>
                    <a:pt x="509" y="14"/>
                    <a:pt x="507" y="15"/>
                    <a:pt x="505" y="17"/>
                  </a:cubicBezTo>
                  <a:cubicBezTo>
                    <a:pt x="503" y="19"/>
                    <a:pt x="502" y="22"/>
                    <a:pt x="502" y="27"/>
                  </a:cubicBezTo>
                  <a:cubicBezTo>
                    <a:pt x="502" y="35"/>
                    <a:pt x="502" y="35"/>
                    <a:pt x="502" y="35"/>
                  </a:cubicBezTo>
                  <a:cubicBezTo>
                    <a:pt x="527" y="35"/>
                    <a:pt x="527" y="35"/>
                    <a:pt x="527" y="35"/>
                  </a:cubicBezTo>
                  <a:cubicBezTo>
                    <a:pt x="527" y="19"/>
                    <a:pt x="527" y="19"/>
                    <a:pt x="527" y="19"/>
                  </a:cubicBezTo>
                  <a:cubicBezTo>
                    <a:pt x="544" y="14"/>
                    <a:pt x="544" y="14"/>
                    <a:pt x="544" y="14"/>
                  </a:cubicBezTo>
                  <a:cubicBezTo>
                    <a:pt x="544" y="35"/>
                    <a:pt x="544" y="35"/>
                    <a:pt x="544" y="35"/>
                  </a:cubicBezTo>
                  <a:cubicBezTo>
                    <a:pt x="560" y="35"/>
                    <a:pt x="560" y="35"/>
                    <a:pt x="560" y="35"/>
                  </a:cubicBezTo>
                  <a:cubicBezTo>
                    <a:pt x="560" y="49"/>
                    <a:pt x="560" y="49"/>
                    <a:pt x="560" y="49"/>
                  </a:cubicBezTo>
                  <a:cubicBezTo>
                    <a:pt x="544" y="49"/>
                    <a:pt x="544" y="49"/>
                    <a:pt x="544" y="49"/>
                  </a:cubicBezTo>
                  <a:cubicBezTo>
                    <a:pt x="544" y="82"/>
                    <a:pt x="544" y="82"/>
                    <a:pt x="544" y="82"/>
                  </a:cubicBezTo>
                  <a:cubicBezTo>
                    <a:pt x="544" y="87"/>
                    <a:pt x="544" y="90"/>
                    <a:pt x="546" y="91"/>
                  </a:cubicBezTo>
                  <a:cubicBezTo>
                    <a:pt x="548" y="93"/>
                    <a:pt x="550" y="94"/>
                    <a:pt x="553" y="94"/>
                  </a:cubicBezTo>
                  <a:cubicBezTo>
                    <a:pt x="554" y="94"/>
                    <a:pt x="556" y="94"/>
                    <a:pt x="557" y="93"/>
                  </a:cubicBezTo>
                  <a:cubicBezTo>
                    <a:pt x="558" y="93"/>
                    <a:pt x="559" y="92"/>
                    <a:pt x="560" y="92"/>
                  </a:cubicBezTo>
                  <a:cubicBezTo>
                    <a:pt x="560" y="106"/>
                    <a:pt x="560" y="106"/>
                    <a:pt x="560" y="106"/>
                  </a:cubicBezTo>
                  <a:cubicBezTo>
                    <a:pt x="559" y="106"/>
                    <a:pt x="558" y="107"/>
                    <a:pt x="555" y="107"/>
                  </a:cubicBezTo>
                  <a:cubicBezTo>
                    <a:pt x="553" y="108"/>
                    <a:pt x="550" y="108"/>
                    <a:pt x="548" y="108"/>
                  </a:cubicBezTo>
                  <a:cubicBezTo>
                    <a:pt x="541" y="108"/>
                    <a:pt x="536" y="106"/>
                    <a:pt x="532" y="102"/>
                  </a:cubicBezTo>
                  <a:cubicBezTo>
                    <a:pt x="528" y="99"/>
                    <a:pt x="527" y="93"/>
                    <a:pt x="527" y="85"/>
                  </a:cubicBezTo>
                  <a:lnTo>
                    <a:pt x="527"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5" name="Rectangle 23">
              <a:extLst>
                <a:ext uri="{FF2B5EF4-FFF2-40B4-BE49-F238E27FC236}">
                  <a16:creationId xmlns:a16="http://schemas.microsoft.com/office/drawing/2014/main" id="{E8D33E4A-7427-4496-9990-9A5D07A65C59}"/>
                </a:ext>
              </a:extLst>
            </p:cNvPr>
            <p:cNvSpPr>
              <a:spLocks noChangeArrowheads="1"/>
            </p:cNvSpPr>
            <p:nvPr/>
          </p:nvSpPr>
          <p:spPr bwMode="auto">
            <a:xfrm>
              <a:off x="-3023" y="2966"/>
              <a:ext cx="230" cy="233"/>
            </a:xfrm>
            <a:prstGeom prst="rect">
              <a:avLst/>
            </a:prstGeom>
            <a:solidFill>
              <a:srgbClr val="F26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6" name="Rectangle 24">
              <a:extLst>
                <a:ext uri="{FF2B5EF4-FFF2-40B4-BE49-F238E27FC236}">
                  <a16:creationId xmlns:a16="http://schemas.microsoft.com/office/drawing/2014/main" id="{DD44B6FC-46C2-4566-87E3-50C0D1538D2F}"/>
                </a:ext>
              </a:extLst>
            </p:cNvPr>
            <p:cNvSpPr>
              <a:spLocks noChangeArrowheads="1"/>
            </p:cNvSpPr>
            <p:nvPr/>
          </p:nvSpPr>
          <p:spPr bwMode="auto">
            <a:xfrm>
              <a:off x="-2770" y="2966"/>
              <a:ext cx="230" cy="233"/>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7" name="Rectangle 25">
              <a:extLst>
                <a:ext uri="{FF2B5EF4-FFF2-40B4-BE49-F238E27FC236}">
                  <a16:creationId xmlns:a16="http://schemas.microsoft.com/office/drawing/2014/main" id="{A658672C-A069-487A-9022-BE0EFBF712B1}"/>
                </a:ext>
              </a:extLst>
            </p:cNvPr>
            <p:cNvSpPr>
              <a:spLocks noChangeArrowheads="1"/>
            </p:cNvSpPr>
            <p:nvPr/>
          </p:nvSpPr>
          <p:spPr bwMode="auto">
            <a:xfrm>
              <a:off x="-3023" y="3223"/>
              <a:ext cx="230" cy="23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8" name="Rectangle 26">
              <a:extLst>
                <a:ext uri="{FF2B5EF4-FFF2-40B4-BE49-F238E27FC236}">
                  <a16:creationId xmlns:a16="http://schemas.microsoft.com/office/drawing/2014/main" id="{F85CEB68-FBC9-469B-BDCE-2675DFF977CF}"/>
                </a:ext>
              </a:extLst>
            </p:cNvPr>
            <p:cNvSpPr>
              <a:spLocks noChangeArrowheads="1"/>
            </p:cNvSpPr>
            <p:nvPr/>
          </p:nvSpPr>
          <p:spPr bwMode="auto">
            <a:xfrm>
              <a:off x="-2770" y="3223"/>
              <a:ext cx="230" cy="230"/>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39" name="Group 44">
            <a:extLst>
              <a:ext uri="{FF2B5EF4-FFF2-40B4-BE49-F238E27FC236}">
                <a16:creationId xmlns:a16="http://schemas.microsoft.com/office/drawing/2014/main" id="{D60F725F-E8A8-4B3C-B2DD-15D99ABF7E8B}"/>
              </a:ext>
            </a:extLst>
          </p:cNvPr>
          <p:cNvGrpSpPr>
            <a:grpSpLocks noChangeAspect="1"/>
          </p:cNvGrpSpPr>
          <p:nvPr/>
        </p:nvGrpSpPr>
        <p:grpSpPr bwMode="auto">
          <a:xfrm>
            <a:off x="6371361" y="5580293"/>
            <a:ext cx="1113619" cy="174878"/>
            <a:chOff x="807" y="3582"/>
            <a:chExt cx="1471" cy="231"/>
          </a:xfrm>
        </p:grpSpPr>
        <p:sp>
          <p:nvSpPr>
            <p:cNvPr id="40" name="Freeform 45">
              <a:extLst>
                <a:ext uri="{FF2B5EF4-FFF2-40B4-BE49-F238E27FC236}">
                  <a16:creationId xmlns:a16="http://schemas.microsoft.com/office/drawing/2014/main" id="{63115A5F-968A-4C81-B110-F66BDCE26EBD}"/>
                </a:ext>
              </a:extLst>
            </p:cNvPr>
            <p:cNvSpPr>
              <a:spLocks noEditPoints="1"/>
            </p:cNvSpPr>
            <p:nvPr/>
          </p:nvSpPr>
          <p:spPr bwMode="auto">
            <a:xfrm>
              <a:off x="807" y="3582"/>
              <a:ext cx="1400" cy="231"/>
            </a:xfrm>
            <a:custGeom>
              <a:avLst/>
              <a:gdLst>
                <a:gd name="T0" fmla="*/ 71 w 1025"/>
                <a:gd name="T1" fmla="*/ 167 h 167"/>
                <a:gd name="T2" fmla="*/ 3 w 1025"/>
                <a:gd name="T3" fmla="*/ 36 h 167"/>
                <a:gd name="T4" fmla="*/ 23 w 1025"/>
                <a:gd name="T5" fmla="*/ 2 h 167"/>
                <a:gd name="T6" fmla="*/ 70 w 1025"/>
                <a:gd name="T7" fmla="*/ 104 h 167"/>
                <a:gd name="T8" fmla="*/ 99 w 1025"/>
                <a:gd name="T9" fmla="*/ 17 h 167"/>
                <a:gd name="T10" fmla="*/ 161 w 1025"/>
                <a:gd name="T11" fmla="*/ 2 h 167"/>
                <a:gd name="T12" fmla="*/ 222 w 1025"/>
                <a:gd name="T13" fmla="*/ 0 h 167"/>
                <a:gd name="T14" fmla="*/ 314 w 1025"/>
                <a:gd name="T15" fmla="*/ 0 h 167"/>
                <a:gd name="T16" fmla="*/ 373 w 1025"/>
                <a:gd name="T17" fmla="*/ 143 h 167"/>
                <a:gd name="T18" fmla="*/ 330 w 1025"/>
                <a:gd name="T19" fmla="*/ 143 h 167"/>
                <a:gd name="T20" fmla="*/ 304 w 1025"/>
                <a:gd name="T21" fmla="*/ 37 h 167"/>
                <a:gd name="T22" fmla="*/ 278 w 1025"/>
                <a:gd name="T23" fmla="*/ 143 h 167"/>
                <a:gd name="T24" fmla="*/ 235 w 1025"/>
                <a:gd name="T25" fmla="*/ 143 h 167"/>
                <a:gd name="T26" fmla="*/ 209 w 1025"/>
                <a:gd name="T27" fmla="*/ 37 h 167"/>
                <a:gd name="T28" fmla="*/ 183 w 1025"/>
                <a:gd name="T29" fmla="*/ 143 h 167"/>
                <a:gd name="T30" fmla="*/ 139 w 1025"/>
                <a:gd name="T31" fmla="*/ 143 h 167"/>
                <a:gd name="T32" fmla="*/ 94 w 1025"/>
                <a:gd name="T33" fmla="*/ 149 h 167"/>
                <a:gd name="T34" fmla="*/ 386 w 1025"/>
                <a:gd name="T35" fmla="*/ 14 h 167"/>
                <a:gd name="T36" fmla="*/ 414 w 1025"/>
                <a:gd name="T37" fmla="*/ 16 h 167"/>
                <a:gd name="T38" fmla="*/ 449 w 1025"/>
                <a:gd name="T39" fmla="*/ 126 h 167"/>
                <a:gd name="T40" fmla="*/ 498 w 1025"/>
                <a:gd name="T41" fmla="*/ 2 h 167"/>
                <a:gd name="T42" fmla="*/ 548 w 1025"/>
                <a:gd name="T43" fmla="*/ 126 h 167"/>
                <a:gd name="T44" fmla="*/ 582 w 1025"/>
                <a:gd name="T45" fmla="*/ 16 h 167"/>
                <a:gd name="T46" fmla="*/ 610 w 1025"/>
                <a:gd name="T47" fmla="*/ 14 h 167"/>
                <a:gd name="T48" fmla="*/ 564 w 1025"/>
                <a:gd name="T49" fmla="*/ 153 h 167"/>
                <a:gd name="T50" fmla="*/ 533 w 1025"/>
                <a:gd name="T51" fmla="*/ 153 h 167"/>
                <a:gd name="T52" fmla="*/ 498 w 1025"/>
                <a:gd name="T53" fmla="*/ 44 h 167"/>
                <a:gd name="T54" fmla="*/ 448 w 1025"/>
                <a:gd name="T55" fmla="*/ 167 h 167"/>
                <a:gd name="T56" fmla="*/ 388 w 1025"/>
                <a:gd name="T57" fmla="*/ 24 h 167"/>
                <a:gd name="T58" fmla="*/ 692 w 1025"/>
                <a:gd name="T59" fmla="*/ 25 h 167"/>
                <a:gd name="T60" fmla="*/ 692 w 1025"/>
                <a:gd name="T61" fmla="*/ 144 h 167"/>
                <a:gd name="T62" fmla="*/ 762 w 1025"/>
                <a:gd name="T63" fmla="*/ 15 h 167"/>
                <a:gd name="T64" fmla="*/ 737 w 1025"/>
                <a:gd name="T65" fmla="*/ 15 h 167"/>
                <a:gd name="T66" fmla="*/ 736 w 1025"/>
                <a:gd name="T67" fmla="*/ 23 h 167"/>
                <a:gd name="T68" fmla="*/ 621 w 1025"/>
                <a:gd name="T69" fmla="*/ 85 h 167"/>
                <a:gd name="T70" fmla="*/ 736 w 1025"/>
                <a:gd name="T71" fmla="*/ 143 h 167"/>
                <a:gd name="T72" fmla="*/ 737 w 1025"/>
                <a:gd name="T73" fmla="*/ 154 h 167"/>
                <a:gd name="T74" fmla="*/ 762 w 1025"/>
                <a:gd name="T75" fmla="*/ 154 h 167"/>
                <a:gd name="T76" fmla="*/ 797 w 1025"/>
                <a:gd name="T77" fmla="*/ 16 h 167"/>
                <a:gd name="T78" fmla="*/ 824 w 1025"/>
                <a:gd name="T79" fmla="*/ 16 h 167"/>
                <a:gd name="T80" fmla="*/ 824 w 1025"/>
                <a:gd name="T81" fmla="*/ 30 h 167"/>
                <a:gd name="T82" fmla="*/ 876 w 1025"/>
                <a:gd name="T83" fmla="*/ 16 h 167"/>
                <a:gd name="T84" fmla="*/ 824 w 1025"/>
                <a:gd name="T85" fmla="*/ 76 h 167"/>
                <a:gd name="T86" fmla="*/ 810 w 1025"/>
                <a:gd name="T87" fmla="*/ 167 h 167"/>
                <a:gd name="T88" fmla="*/ 797 w 1025"/>
                <a:gd name="T89" fmla="*/ 16 h 167"/>
                <a:gd name="T90" fmla="*/ 955 w 1025"/>
                <a:gd name="T91" fmla="*/ 25 h 167"/>
                <a:gd name="T92" fmla="*/ 910 w 1025"/>
                <a:gd name="T93" fmla="*/ 75 h 167"/>
                <a:gd name="T94" fmla="*/ 1025 w 1025"/>
                <a:gd name="T95" fmla="*/ 81 h 167"/>
                <a:gd name="T96" fmla="*/ 883 w 1025"/>
                <a:gd name="T97" fmla="*/ 85 h 167"/>
                <a:gd name="T98" fmla="*/ 1022 w 1025"/>
                <a:gd name="T99" fmla="*/ 134 h 167"/>
                <a:gd name="T100" fmla="*/ 957 w 1025"/>
                <a:gd name="T101" fmla="*/ 144 h 167"/>
                <a:gd name="T102" fmla="*/ 1010 w 1025"/>
                <a:gd name="T103" fmla="*/ 9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5" h="167">
                  <a:moveTo>
                    <a:pt x="94" y="149"/>
                  </a:moveTo>
                  <a:cubicBezTo>
                    <a:pt x="90" y="160"/>
                    <a:pt x="86" y="167"/>
                    <a:pt x="71" y="167"/>
                  </a:cubicBezTo>
                  <a:cubicBezTo>
                    <a:pt x="56" y="167"/>
                    <a:pt x="51" y="160"/>
                    <a:pt x="47" y="149"/>
                  </a:cubicBezTo>
                  <a:cubicBezTo>
                    <a:pt x="3" y="36"/>
                    <a:pt x="3" y="36"/>
                    <a:pt x="3" y="36"/>
                  </a:cubicBezTo>
                  <a:cubicBezTo>
                    <a:pt x="1" y="30"/>
                    <a:pt x="0" y="27"/>
                    <a:pt x="0" y="23"/>
                  </a:cubicBezTo>
                  <a:cubicBezTo>
                    <a:pt x="0" y="9"/>
                    <a:pt x="11" y="2"/>
                    <a:pt x="23" y="2"/>
                  </a:cubicBezTo>
                  <a:cubicBezTo>
                    <a:pt x="35" y="2"/>
                    <a:pt x="40" y="11"/>
                    <a:pt x="43" y="17"/>
                  </a:cubicBezTo>
                  <a:cubicBezTo>
                    <a:pt x="70" y="104"/>
                    <a:pt x="70" y="104"/>
                    <a:pt x="70" y="104"/>
                  </a:cubicBezTo>
                  <a:cubicBezTo>
                    <a:pt x="71" y="104"/>
                    <a:pt x="71" y="104"/>
                    <a:pt x="71" y="104"/>
                  </a:cubicBezTo>
                  <a:cubicBezTo>
                    <a:pt x="99" y="17"/>
                    <a:pt x="99" y="17"/>
                    <a:pt x="99" y="17"/>
                  </a:cubicBezTo>
                  <a:cubicBezTo>
                    <a:pt x="101" y="11"/>
                    <a:pt x="106" y="2"/>
                    <a:pt x="118" y="2"/>
                  </a:cubicBezTo>
                  <a:cubicBezTo>
                    <a:pt x="161" y="2"/>
                    <a:pt x="161" y="2"/>
                    <a:pt x="161" y="2"/>
                  </a:cubicBezTo>
                  <a:cubicBezTo>
                    <a:pt x="172" y="2"/>
                    <a:pt x="180" y="8"/>
                    <a:pt x="181" y="19"/>
                  </a:cubicBezTo>
                  <a:cubicBezTo>
                    <a:pt x="192" y="7"/>
                    <a:pt x="206" y="0"/>
                    <a:pt x="222" y="0"/>
                  </a:cubicBezTo>
                  <a:cubicBezTo>
                    <a:pt x="240" y="0"/>
                    <a:pt x="256" y="8"/>
                    <a:pt x="267" y="22"/>
                  </a:cubicBezTo>
                  <a:cubicBezTo>
                    <a:pt x="279" y="8"/>
                    <a:pt x="299" y="0"/>
                    <a:pt x="314" y="0"/>
                  </a:cubicBezTo>
                  <a:cubicBezTo>
                    <a:pt x="349" y="0"/>
                    <a:pt x="373" y="21"/>
                    <a:pt x="373" y="59"/>
                  </a:cubicBezTo>
                  <a:cubicBezTo>
                    <a:pt x="373" y="143"/>
                    <a:pt x="373" y="143"/>
                    <a:pt x="373" y="143"/>
                  </a:cubicBezTo>
                  <a:cubicBezTo>
                    <a:pt x="373" y="158"/>
                    <a:pt x="364" y="167"/>
                    <a:pt x="352" y="167"/>
                  </a:cubicBezTo>
                  <a:cubicBezTo>
                    <a:pt x="339" y="167"/>
                    <a:pt x="330" y="158"/>
                    <a:pt x="330" y="143"/>
                  </a:cubicBezTo>
                  <a:cubicBezTo>
                    <a:pt x="330" y="67"/>
                    <a:pt x="330" y="67"/>
                    <a:pt x="330" y="67"/>
                  </a:cubicBezTo>
                  <a:cubicBezTo>
                    <a:pt x="330" y="49"/>
                    <a:pt x="320" y="37"/>
                    <a:pt x="304" y="37"/>
                  </a:cubicBezTo>
                  <a:cubicBezTo>
                    <a:pt x="288" y="37"/>
                    <a:pt x="278" y="49"/>
                    <a:pt x="278" y="67"/>
                  </a:cubicBezTo>
                  <a:cubicBezTo>
                    <a:pt x="278" y="143"/>
                    <a:pt x="278" y="143"/>
                    <a:pt x="278" y="143"/>
                  </a:cubicBezTo>
                  <a:cubicBezTo>
                    <a:pt x="278" y="158"/>
                    <a:pt x="269" y="167"/>
                    <a:pt x="256" y="167"/>
                  </a:cubicBezTo>
                  <a:cubicBezTo>
                    <a:pt x="244" y="167"/>
                    <a:pt x="235" y="158"/>
                    <a:pt x="235" y="143"/>
                  </a:cubicBezTo>
                  <a:cubicBezTo>
                    <a:pt x="235" y="67"/>
                    <a:pt x="235" y="67"/>
                    <a:pt x="235" y="67"/>
                  </a:cubicBezTo>
                  <a:cubicBezTo>
                    <a:pt x="235" y="49"/>
                    <a:pt x="225" y="37"/>
                    <a:pt x="209" y="37"/>
                  </a:cubicBezTo>
                  <a:cubicBezTo>
                    <a:pt x="191" y="37"/>
                    <a:pt x="183" y="49"/>
                    <a:pt x="183" y="67"/>
                  </a:cubicBezTo>
                  <a:cubicBezTo>
                    <a:pt x="183" y="143"/>
                    <a:pt x="183" y="143"/>
                    <a:pt x="183" y="143"/>
                  </a:cubicBezTo>
                  <a:cubicBezTo>
                    <a:pt x="183" y="158"/>
                    <a:pt x="174" y="167"/>
                    <a:pt x="161" y="167"/>
                  </a:cubicBezTo>
                  <a:cubicBezTo>
                    <a:pt x="148" y="167"/>
                    <a:pt x="139" y="158"/>
                    <a:pt x="139" y="143"/>
                  </a:cubicBezTo>
                  <a:cubicBezTo>
                    <a:pt x="139" y="34"/>
                    <a:pt x="139" y="34"/>
                    <a:pt x="139" y="34"/>
                  </a:cubicBezTo>
                  <a:cubicBezTo>
                    <a:pt x="94" y="149"/>
                    <a:pt x="94" y="149"/>
                    <a:pt x="94" y="149"/>
                  </a:cubicBezTo>
                  <a:close/>
                  <a:moveTo>
                    <a:pt x="388" y="24"/>
                  </a:moveTo>
                  <a:cubicBezTo>
                    <a:pt x="387" y="20"/>
                    <a:pt x="386" y="16"/>
                    <a:pt x="386" y="14"/>
                  </a:cubicBezTo>
                  <a:cubicBezTo>
                    <a:pt x="386" y="9"/>
                    <a:pt x="390" y="2"/>
                    <a:pt x="399" y="2"/>
                  </a:cubicBezTo>
                  <a:cubicBezTo>
                    <a:pt x="405" y="2"/>
                    <a:pt x="410" y="4"/>
                    <a:pt x="414" y="16"/>
                  </a:cubicBezTo>
                  <a:cubicBezTo>
                    <a:pt x="448" y="126"/>
                    <a:pt x="448" y="126"/>
                    <a:pt x="448" y="126"/>
                  </a:cubicBezTo>
                  <a:cubicBezTo>
                    <a:pt x="449" y="126"/>
                    <a:pt x="449" y="126"/>
                    <a:pt x="449" y="126"/>
                  </a:cubicBezTo>
                  <a:cubicBezTo>
                    <a:pt x="482" y="20"/>
                    <a:pt x="482" y="20"/>
                    <a:pt x="482" y="20"/>
                  </a:cubicBezTo>
                  <a:cubicBezTo>
                    <a:pt x="486" y="8"/>
                    <a:pt x="488" y="2"/>
                    <a:pt x="498" y="2"/>
                  </a:cubicBezTo>
                  <a:cubicBezTo>
                    <a:pt x="508" y="2"/>
                    <a:pt x="510" y="8"/>
                    <a:pt x="514" y="20"/>
                  </a:cubicBezTo>
                  <a:cubicBezTo>
                    <a:pt x="548" y="126"/>
                    <a:pt x="548" y="126"/>
                    <a:pt x="548" y="126"/>
                  </a:cubicBezTo>
                  <a:cubicBezTo>
                    <a:pt x="548" y="126"/>
                    <a:pt x="548" y="126"/>
                    <a:pt x="548" y="126"/>
                  </a:cubicBezTo>
                  <a:cubicBezTo>
                    <a:pt x="582" y="16"/>
                    <a:pt x="582" y="16"/>
                    <a:pt x="582" y="16"/>
                  </a:cubicBezTo>
                  <a:cubicBezTo>
                    <a:pt x="586" y="4"/>
                    <a:pt x="592" y="2"/>
                    <a:pt x="597" y="2"/>
                  </a:cubicBezTo>
                  <a:cubicBezTo>
                    <a:pt x="606" y="2"/>
                    <a:pt x="610" y="9"/>
                    <a:pt x="610" y="14"/>
                  </a:cubicBezTo>
                  <a:cubicBezTo>
                    <a:pt x="610" y="16"/>
                    <a:pt x="609" y="20"/>
                    <a:pt x="608" y="24"/>
                  </a:cubicBezTo>
                  <a:cubicBezTo>
                    <a:pt x="564" y="153"/>
                    <a:pt x="564" y="153"/>
                    <a:pt x="564" y="153"/>
                  </a:cubicBezTo>
                  <a:cubicBezTo>
                    <a:pt x="560" y="164"/>
                    <a:pt x="556" y="167"/>
                    <a:pt x="548" y="167"/>
                  </a:cubicBezTo>
                  <a:cubicBezTo>
                    <a:pt x="541" y="167"/>
                    <a:pt x="536" y="164"/>
                    <a:pt x="533" y="153"/>
                  </a:cubicBezTo>
                  <a:cubicBezTo>
                    <a:pt x="498" y="44"/>
                    <a:pt x="498" y="44"/>
                    <a:pt x="498" y="44"/>
                  </a:cubicBezTo>
                  <a:cubicBezTo>
                    <a:pt x="498" y="44"/>
                    <a:pt x="498" y="44"/>
                    <a:pt x="498" y="44"/>
                  </a:cubicBezTo>
                  <a:cubicBezTo>
                    <a:pt x="463" y="153"/>
                    <a:pt x="463" y="153"/>
                    <a:pt x="463" y="153"/>
                  </a:cubicBezTo>
                  <a:cubicBezTo>
                    <a:pt x="460" y="164"/>
                    <a:pt x="455" y="167"/>
                    <a:pt x="448" y="167"/>
                  </a:cubicBezTo>
                  <a:cubicBezTo>
                    <a:pt x="441" y="167"/>
                    <a:pt x="436" y="164"/>
                    <a:pt x="433" y="153"/>
                  </a:cubicBezTo>
                  <a:cubicBezTo>
                    <a:pt x="388" y="24"/>
                    <a:pt x="388" y="24"/>
                    <a:pt x="388" y="24"/>
                  </a:cubicBezTo>
                  <a:close/>
                  <a:moveTo>
                    <a:pt x="648" y="85"/>
                  </a:moveTo>
                  <a:cubicBezTo>
                    <a:pt x="648" y="57"/>
                    <a:pt x="660" y="25"/>
                    <a:pt x="692" y="25"/>
                  </a:cubicBezTo>
                  <a:cubicBezTo>
                    <a:pt x="725" y="25"/>
                    <a:pt x="737" y="57"/>
                    <a:pt x="737" y="85"/>
                  </a:cubicBezTo>
                  <a:cubicBezTo>
                    <a:pt x="737" y="112"/>
                    <a:pt x="725" y="144"/>
                    <a:pt x="692" y="144"/>
                  </a:cubicBezTo>
                  <a:cubicBezTo>
                    <a:pt x="660" y="144"/>
                    <a:pt x="648" y="112"/>
                    <a:pt x="648" y="85"/>
                  </a:cubicBezTo>
                  <a:close/>
                  <a:moveTo>
                    <a:pt x="762" y="15"/>
                  </a:moveTo>
                  <a:cubicBezTo>
                    <a:pt x="762" y="5"/>
                    <a:pt x="755" y="2"/>
                    <a:pt x="749" y="2"/>
                  </a:cubicBezTo>
                  <a:cubicBezTo>
                    <a:pt x="744" y="2"/>
                    <a:pt x="737" y="5"/>
                    <a:pt x="737" y="15"/>
                  </a:cubicBezTo>
                  <a:cubicBezTo>
                    <a:pt x="737" y="23"/>
                    <a:pt x="737" y="23"/>
                    <a:pt x="737" y="23"/>
                  </a:cubicBezTo>
                  <a:cubicBezTo>
                    <a:pt x="736" y="23"/>
                    <a:pt x="736" y="23"/>
                    <a:pt x="736" y="23"/>
                  </a:cubicBezTo>
                  <a:cubicBezTo>
                    <a:pt x="724" y="10"/>
                    <a:pt x="711" y="2"/>
                    <a:pt x="692" y="2"/>
                  </a:cubicBezTo>
                  <a:cubicBezTo>
                    <a:pt x="647" y="2"/>
                    <a:pt x="621" y="42"/>
                    <a:pt x="621" y="85"/>
                  </a:cubicBezTo>
                  <a:cubicBezTo>
                    <a:pt x="621" y="128"/>
                    <a:pt x="647" y="167"/>
                    <a:pt x="692" y="167"/>
                  </a:cubicBezTo>
                  <a:cubicBezTo>
                    <a:pt x="710" y="167"/>
                    <a:pt x="725" y="159"/>
                    <a:pt x="736" y="143"/>
                  </a:cubicBezTo>
                  <a:cubicBezTo>
                    <a:pt x="737" y="143"/>
                    <a:pt x="737" y="143"/>
                    <a:pt x="737" y="143"/>
                  </a:cubicBezTo>
                  <a:cubicBezTo>
                    <a:pt x="737" y="154"/>
                    <a:pt x="737" y="154"/>
                    <a:pt x="737" y="154"/>
                  </a:cubicBezTo>
                  <a:cubicBezTo>
                    <a:pt x="737" y="164"/>
                    <a:pt x="744" y="167"/>
                    <a:pt x="749" y="167"/>
                  </a:cubicBezTo>
                  <a:cubicBezTo>
                    <a:pt x="755" y="167"/>
                    <a:pt x="762" y="164"/>
                    <a:pt x="762" y="154"/>
                  </a:cubicBezTo>
                  <a:lnTo>
                    <a:pt x="762" y="15"/>
                  </a:lnTo>
                  <a:close/>
                  <a:moveTo>
                    <a:pt x="797" y="16"/>
                  </a:moveTo>
                  <a:cubicBezTo>
                    <a:pt x="797" y="7"/>
                    <a:pt x="802" y="2"/>
                    <a:pt x="810" y="2"/>
                  </a:cubicBezTo>
                  <a:cubicBezTo>
                    <a:pt x="818" y="2"/>
                    <a:pt x="824" y="7"/>
                    <a:pt x="824" y="16"/>
                  </a:cubicBezTo>
                  <a:cubicBezTo>
                    <a:pt x="824" y="30"/>
                    <a:pt x="824" y="30"/>
                    <a:pt x="824" y="30"/>
                  </a:cubicBezTo>
                  <a:cubicBezTo>
                    <a:pt x="824" y="30"/>
                    <a:pt x="824" y="30"/>
                    <a:pt x="824" y="30"/>
                  </a:cubicBezTo>
                  <a:cubicBezTo>
                    <a:pt x="830" y="17"/>
                    <a:pt x="845" y="2"/>
                    <a:pt x="861" y="2"/>
                  </a:cubicBezTo>
                  <a:cubicBezTo>
                    <a:pt x="870" y="2"/>
                    <a:pt x="876" y="8"/>
                    <a:pt x="876" y="16"/>
                  </a:cubicBezTo>
                  <a:cubicBezTo>
                    <a:pt x="876" y="23"/>
                    <a:pt x="870" y="28"/>
                    <a:pt x="859" y="30"/>
                  </a:cubicBezTo>
                  <a:cubicBezTo>
                    <a:pt x="843" y="33"/>
                    <a:pt x="824" y="45"/>
                    <a:pt x="824" y="76"/>
                  </a:cubicBezTo>
                  <a:cubicBezTo>
                    <a:pt x="824" y="153"/>
                    <a:pt x="824" y="153"/>
                    <a:pt x="824" y="153"/>
                  </a:cubicBezTo>
                  <a:cubicBezTo>
                    <a:pt x="824" y="162"/>
                    <a:pt x="818" y="167"/>
                    <a:pt x="810" y="167"/>
                  </a:cubicBezTo>
                  <a:cubicBezTo>
                    <a:pt x="802" y="167"/>
                    <a:pt x="797" y="162"/>
                    <a:pt x="797" y="153"/>
                  </a:cubicBezTo>
                  <a:cubicBezTo>
                    <a:pt x="797" y="16"/>
                    <a:pt x="797" y="16"/>
                    <a:pt x="797" y="16"/>
                  </a:cubicBezTo>
                  <a:close/>
                  <a:moveTo>
                    <a:pt x="910" y="75"/>
                  </a:moveTo>
                  <a:cubicBezTo>
                    <a:pt x="911" y="50"/>
                    <a:pt x="922" y="24"/>
                    <a:pt x="955" y="25"/>
                  </a:cubicBezTo>
                  <a:cubicBezTo>
                    <a:pt x="985" y="25"/>
                    <a:pt x="998" y="52"/>
                    <a:pt x="998" y="75"/>
                  </a:cubicBezTo>
                  <a:lnTo>
                    <a:pt x="910" y="75"/>
                  </a:lnTo>
                  <a:close/>
                  <a:moveTo>
                    <a:pt x="1010" y="95"/>
                  </a:moveTo>
                  <a:cubicBezTo>
                    <a:pt x="1022" y="95"/>
                    <a:pt x="1025" y="90"/>
                    <a:pt x="1025" y="81"/>
                  </a:cubicBezTo>
                  <a:cubicBezTo>
                    <a:pt x="1025" y="42"/>
                    <a:pt x="999" y="2"/>
                    <a:pt x="955" y="2"/>
                  </a:cubicBezTo>
                  <a:cubicBezTo>
                    <a:pt x="910" y="2"/>
                    <a:pt x="883" y="41"/>
                    <a:pt x="883" y="85"/>
                  </a:cubicBezTo>
                  <a:cubicBezTo>
                    <a:pt x="883" y="128"/>
                    <a:pt x="905" y="167"/>
                    <a:pt x="957" y="167"/>
                  </a:cubicBezTo>
                  <a:cubicBezTo>
                    <a:pt x="989" y="167"/>
                    <a:pt x="1022" y="147"/>
                    <a:pt x="1022" y="134"/>
                  </a:cubicBezTo>
                  <a:cubicBezTo>
                    <a:pt x="1022" y="127"/>
                    <a:pt x="1017" y="122"/>
                    <a:pt x="1012" y="122"/>
                  </a:cubicBezTo>
                  <a:cubicBezTo>
                    <a:pt x="1002" y="122"/>
                    <a:pt x="993" y="144"/>
                    <a:pt x="957" y="144"/>
                  </a:cubicBezTo>
                  <a:cubicBezTo>
                    <a:pt x="927" y="144"/>
                    <a:pt x="910" y="123"/>
                    <a:pt x="910" y="95"/>
                  </a:cubicBezTo>
                  <a:cubicBezTo>
                    <a:pt x="1010" y="95"/>
                    <a:pt x="1010" y="95"/>
                    <a:pt x="1010" y="95"/>
                  </a:cubicBezTo>
                  <a:cubicBezTo>
                    <a:pt x="1010" y="95"/>
                    <a:pt x="1010" y="95"/>
                    <a:pt x="1010" y="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1" name="Freeform 46">
              <a:extLst>
                <a:ext uri="{FF2B5EF4-FFF2-40B4-BE49-F238E27FC236}">
                  <a16:creationId xmlns:a16="http://schemas.microsoft.com/office/drawing/2014/main" id="{6D1A3E96-489D-40E7-AD77-27DBE29D9AA8}"/>
                </a:ext>
              </a:extLst>
            </p:cNvPr>
            <p:cNvSpPr>
              <a:spLocks noEditPoints="1"/>
            </p:cNvSpPr>
            <p:nvPr/>
          </p:nvSpPr>
          <p:spPr bwMode="auto">
            <a:xfrm>
              <a:off x="2207" y="3589"/>
              <a:ext cx="71" cy="37"/>
            </a:xfrm>
            <a:custGeom>
              <a:avLst/>
              <a:gdLst>
                <a:gd name="T0" fmla="*/ 21 w 52"/>
                <a:gd name="T1" fmla="*/ 0 h 27"/>
                <a:gd name="T2" fmla="*/ 21 w 52"/>
                <a:gd name="T3" fmla="*/ 3 h 27"/>
                <a:gd name="T4" fmla="*/ 12 w 52"/>
                <a:gd name="T5" fmla="*/ 3 h 27"/>
                <a:gd name="T6" fmla="*/ 12 w 52"/>
                <a:gd name="T7" fmla="*/ 27 h 27"/>
                <a:gd name="T8" fmla="*/ 8 w 52"/>
                <a:gd name="T9" fmla="*/ 27 h 27"/>
                <a:gd name="T10" fmla="*/ 8 w 52"/>
                <a:gd name="T11" fmla="*/ 3 h 27"/>
                <a:gd name="T12" fmla="*/ 0 w 52"/>
                <a:gd name="T13" fmla="*/ 3 h 27"/>
                <a:gd name="T14" fmla="*/ 0 w 52"/>
                <a:gd name="T15" fmla="*/ 0 h 27"/>
                <a:gd name="T16" fmla="*/ 21 w 52"/>
                <a:gd name="T17" fmla="*/ 0 h 27"/>
                <a:gd name="T18" fmla="*/ 47 w 52"/>
                <a:gd name="T19" fmla="*/ 27 h 27"/>
                <a:gd name="T20" fmla="*/ 46 w 52"/>
                <a:gd name="T21" fmla="*/ 11 h 27"/>
                <a:gd name="T22" fmla="*/ 46 w 52"/>
                <a:gd name="T23" fmla="*/ 3 h 27"/>
                <a:gd name="T24" fmla="*/ 46 w 52"/>
                <a:gd name="T25" fmla="*/ 3 h 27"/>
                <a:gd name="T26" fmla="*/ 44 w 52"/>
                <a:gd name="T27" fmla="*/ 11 h 27"/>
                <a:gd name="T28" fmla="*/ 38 w 52"/>
                <a:gd name="T29" fmla="*/ 27 h 27"/>
                <a:gd name="T30" fmla="*/ 35 w 52"/>
                <a:gd name="T31" fmla="*/ 27 h 27"/>
                <a:gd name="T32" fmla="*/ 29 w 52"/>
                <a:gd name="T33" fmla="*/ 11 h 27"/>
                <a:gd name="T34" fmla="*/ 27 w 52"/>
                <a:gd name="T35" fmla="*/ 3 h 27"/>
                <a:gd name="T36" fmla="*/ 27 w 52"/>
                <a:gd name="T37" fmla="*/ 3 h 27"/>
                <a:gd name="T38" fmla="*/ 27 w 52"/>
                <a:gd name="T39" fmla="*/ 11 h 27"/>
                <a:gd name="T40" fmla="*/ 26 w 52"/>
                <a:gd name="T41" fmla="*/ 27 h 27"/>
                <a:gd name="T42" fmla="*/ 22 w 52"/>
                <a:gd name="T43" fmla="*/ 27 h 27"/>
                <a:gd name="T44" fmla="*/ 24 w 52"/>
                <a:gd name="T45" fmla="*/ 0 h 27"/>
                <a:gd name="T46" fmla="*/ 29 w 52"/>
                <a:gd name="T47" fmla="*/ 0 h 27"/>
                <a:gd name="T48" fmla="*/ 35 w 52"/>
                <a:gd name="T49" fmla="*/ 15 h 27"/>
                <a:gd name="T50" fmla="*/ 37 w 52"/>
                <a:gd name="T51" fmla="*/ 22 h 27"/>
                <a:gd name="T52" fmla="*/ 37 w 52"/>
                <a:gd name="T53" fmla="*/ 22 h 27"/>
                <a:gd name="T54" fmla="*/ 39 w 52"/>
                <a:gd name="T55" fmla="*/ 15 h 27"/>
                <a:gd name="T56" fmla="*/ 44 w 52"/>
                <a:gd name="T57" fmla="*/ 0 h 27"/>
                <a:gd name="T58" fmla="*/ 50 w 52"/>
                <a:gd name="T59" fmla="*/ 0 h 27"/>
                <a:gd name="T60" fmla="*/ 52 w 52"/>
                <a:gd name="T61" fmla="*/ 27 h 27"/>
                <a:gd name="T62" fmla="*/ 47 w 52"/>
                <a:gd name="T6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27">
                  <a:moveTo>
                    <a:pt x="21" y="0"/>
                  </a:moveTo>
                  <a:cubicBezTo>
                    <a:pt x="21" y="3"/>
                    <a:pt x="21" y="3"/>
                    <a:pt x="21" y="3"/>
                  </a:cubicBezTo>
                  <a:cubicBezTo>
                    <a:pt x="12" y="3"/>
                    <a:pt x="12" y="3"/>
                    <a:pt x="12" y="3"/>
                  </a:cubicBezTo>
                  <a:cubicBezTo>
                    <a:pt x="12" y="27"/>
                    <a:pt x="12" y="27"/>
                    <a:pt x="12" y="27"/>
                  </a:cubicBezTo>
                  <a:cubicBezTo>
                    <a:pt x="8" y="27"/>
                    <a:pt x="8" y="27"/>
                    <a:pt x="8" y="27"/>
                  </a:cubicBezTo>
                  <a:cubicBezTo>
                    <a:pt x="8" y="3"/>
                    <a:pt x="8" y="3"/>
                    <a:pt x="8" y="3"/>
                  </a:cubicBezTo>
                  <a:cubicBezTo>
                    <a:pt x="0" y="3"/>
                    <a:pt x="0" y="3"/>
                    <a:pt x="0" y="3"/>
                  </a:cubicBezTo>
                  <a:cubicBezTo>
                    <a:pt x="0" y="0"/>
                    <a:pt x="0" y="0"/>
                    <a:pt x="0" y="0"/>
                  </a:cubicBezTo>
                  <a:lnTo>
                    <a:pt x="21" y="0"/>
                  </a:lnTo>
                  <a:close/>
                  <a:moveTo>
                    <a:pt x="47" y="27"/>
                  </a:moveTo>
                  <a:cubicBezTo>
                    <a:pt x="46" y="11"/>
                    <a:pt x="46" y="11"/>
                    <a:pt x="46" y="11"/>
                  </a:cubicBezTo>
                  <a:cubicBezTo>
                    <a:pt x="46" y="8"/>
                    <a:pt x="46" y="6"/>
                    <a:pt x="46" y="3"/>
                  </a:cubicBezTo>
                  <a:cubicBezTo>
                    <a:pt x="46" y="3"/>
                    <a:pt x="46" y="3"/>
                    <a:pt x="46" y="3"/>
                  </a:cubicBezTo>
                  <a:cubicBezTo>
                    <a:pt x="45" y="6"/>
                    <a:pt x="45" y="9"/>
                    <a:pt x="44" y="11"/>
                  </a:cubicBezTo>
                  <a:cubicBezTo>
                    <a:pt x="38" y="27"/>
                    <a:pt x="38" y="27"/>
                    <a:pt x="38" y="27"/>
                  </a:cubicBezTo>
                  <a:cubicBezTo>
                    <a:pt x="35" y="27"/>
                    <a:pt x="35" y="27"/>
                    <a:pt x="35" y="27"/>
                  </a:cubicBezTo>
                  <a:cubicBezTo>
                    <a:pt x="29" y="11"/>
                    <a:pt x="29" y="11"/>
                    <a:pt x="29" y="11"/>
                  </a:cubicBezTo>
                  <a:cubicBezTo>
                    <a:pt x="28" y="8"/>
                    <a:pt x="28" y="6"/>
                    <a:pt x="27" y="3"/>
                  </a:cubicBezTo>
                  <a:cubicBezTo>
                    <a:pt x="27" y="3"/>
                    <a:pt x="27" y="3"/>
                    <a:pt x="27" y="3"/>
                  </a:cubicBezTo>
                  <a:cubicBezTo>
                    <a:pt x="27" y="6"/>
                    <a:pt x="27" y="8"/>
                    <a:pt x="27" y="11"/>
                  </a:cubicBezTo>
                  <a:cubicBezTo>
                    <a:pt x="26" y="27"/>
                    <a:pt x="26" y="27"/>
                    <a:pt x="26" y="27"/>
                  </a:cubicBezTo>
                  <a:cubicBezTo>
                    <a:pt x="22" y="27"/>
                    <a:pt x="22" y="27"/>
                    <a:pt x="22" y="27"/>
                  </a:cubicBezTo>
                  <a:cubicBezTo>
                    <a:pt x="24" y="0"/>
                    <a:pt x="24" y="0"/>
                    <a:pt x="24" y="0"/>
                  </a:cubicBezTo>
                  <a:cubicBezTo>
                    <a:pt x="29" y="0"/>
                    <a:pt x="29" y="0"/>
                    <a:pt x="29" y="0"/>
                  </a:cubicBezTo>
                  <a:cubicBezTo>
                    <a:pt x="35" y="15"/>
                    <a:pt x="35" y="15"/>
                    <a:pt x="35" y="15"/>
                  </a:cubicBezTo>
                  <a:cubicBezTo>
                    <a:pt x="35" y="17"/>
                    <a:pt x="36" y="19"/>
                    <a:pt x="37" y="22"/>
                  </a:cubicBezTo>
                  <a:cubicBezTo>
                    <a:pt x="37" y="22"/>
                    <a:pt x="37" y="22"/>
                    <a:pt x="37" y="22"/>
                  </a:cubicBezTo>
                  <a:cubicBezTo>
                    <a:pt x="37" y="19"/>
                    <a:pt x="38" y="17"/>
                    <a:pt x="39" y="15"/>
                  </a:cubicBezTo>
                  <a:cubicBezTo>
                    <a:pt x="44" y="0"/>
                    <a:pt x="44" y="0"/>
                    <a:pt x="44" y="0"/>
                  </a:cubicBezTo>
                  <a:cubicBezTo>
                    <a:pt x="50" y="0"/>
                    <a:pt x="50" y="0"/>
                    <a:pt x="50" y="0"/>
                  </a:cubicBezTo>
                  <a:cubicBezTo>
                    <a:pt x="52" y="27"/>
                    <a:pt x="52" y="27"/>
                    <a:pt x="52" y="27"/>
                  </a:cubicBezTo>
                  <a:lnTo>
                    <a:pt x="47"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99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grpSp>
      <p:pic>
        <p:nvPicPr>
          <p:cNvPr id="1026" name="Picture 2">
            <a:extLst>
              <a:ext uri="{FF2B5EF4-FFF2-40B4-BE49-F238E27FC236}">
                <a16:creationId xmlns:a16="http://schemas.microsoft.com/office/drawing/2014/main" id="{EF573123-84E6-4CF1-B7AB-338B42A57491}"/>
              </a:ext>
            </a:extLst>
          </p:cNvPr>
          <p:cNvPicPr>
            <a:picLocks noChangeAspect="1" noChangeArrowheads="1"/>
          </p:cNvPicPr>
          <p:nvPr/>
        </p:nvPicPr>
        <p:blipFill>
          <a:blip r:embed="rId4"/>
          <a:srcRect/>
          <a:stretch/>
        </p:blipFill>
        <p:spPr bwMode="auto">
          <a:xfrm>
            <a:off x="5796148" y="4073580"/>
            <a:ext cx="1753628" cy="668420"/>
          </a:xfrm>
          <a:prstGeom prst="rect">
            <a:avLst/>
          </a:prstGeom>
          <a:noFill/>
          <a:extLst>
            <a:ext uri="{909E8E84-426E-40DD-AFC4-6F175D3DCCD1}">
              <a14:hiddenFill xmlns:a14="http://schemas.microsoft.com/office/drawing/2010/main">
                <a:solidFill>
                  <a:srgbClr val="FFFFFF"/>
                </a:solidFill>
              </a14:hiddenFill>
            </a:ext>
          </a:extLst>
        </p:spPr>
      </p:pic>
      <p:sp>
        <p:nvSpPr>
          <p:cNvPr id="14" name="吹き出し: 角を丸めた四角形 13">
            <a:extLst>
              <a:ext uri="{FF2B5EF4-FFF2-40B4-BE49-F238E27FC236}">
                <a16:creationId xmlns:a16="http://schemas.microsoft.com/office/drawing/2014/main" id="{14EB5D35-9920-49EB-8455-A3ACAB64E7DF}"/>
              </a:ext>
            </a:extLst>
          </p:cNvPr>
          <p:cNvSpPr/>
          <p:nvPr/>
        </p:nvSpPr>
        <p:spPr>
          <a:xfrm>
            <a:off x="7958702" y="3842023"/>
            <a:ext cx="4190219" cy="716673"/>
          </a:xfrm>
          <a:prstGeom prst="wedgeRoundRectCallout">
            <a:avLst>
              <a:gd name="adj1" fmla="val -62722"/>
              <a:gd name="adj2" fmla="val 54131"/>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5991" tIns="0" rIns="35991" bIns="7198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特典１／ハイブリッドクラウド検証センター</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秋葉原</a:t>
            </a:r>
            <a:r>
              <a:rPr kumimoji="1" lang="en-US" altLang="ja-JP" sz="16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UDX10F</a:t>
            </a:r>
            <a:r>
              <a:rPr kumimoji="1" lang="ja-JP" altLang="ja-JP" sz="16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オフィスデモ・ショーケース</a:t>
            </a:r>
            <a:r>
              <a:rPr kumimoji="1" lang="ja-JP" altLang="en-US" sz="16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開設！</a:t>
            </a:r>
          </a:p>
        </p:txBody>
      </p:sp>
      <p:pic>
        <p:nvPicPr>
          <p:cNvPr id="1028" name="Picture 4" descr="UDX-310x248">
            <a:extLst>
              <a:ext uri="{FF2B5EF4-FFF2-40B4-BE49-F238E27FC236}">
                <a16:creationId xmlns:a16="http://schemas.microsoft.com/office/drawing/2014/main" id="{C038E67B-B26F-4A85-93D9-364E7CAE0F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6384" y="1798427"/>
            <a:ext cx="1991224" cy="1592979"/>
          </a:xfrm>
          <a:prstGeom prst="rect">
            <a:avLst/>
          </a:prstGeom>
          <a:noFill/>
          <a:extLst>
            <a:ext uri="{909E8E84-426E-40DD-AFC4-6F175D3DCCD1}">
              <a14:hiddenFill xmlns:a14="http://schemas.microsoft.com/office/drawing/2010/main">
                <a:solidFill>
                  <a:srgbClr val="FFFFFF"/>
                </a:solidFill>
              </a14:hiddenFill>
            </a:ext>
          </a:extLst>
        </p:spPr>
      </p:pic>
      <p:sp>
        <p:nvSpPr>
          <p:cNvPr id="43" name="テキスト ボックス 42">
            <a:extLst>
              <a:ext uri="{FF2B5EF4-FFF2-40B4-BE49-F238E27FC236}">
                <a16:creationId xmlns:a16="http://schemas.microsoft.com/office/drawing/2014/main" id="{10838662-CD72-4AB2-8674-AFEAEB17B46F}"/>
              </a:ext>
            </a:extLst>
          </p:cNvPr>
          <p:cNvSpPr txBox="1"/>
          <p:nvPr/>
        </p:nvSpPr>
        <p:spPr>
          <a:xfrm>
            <a:off x="1650130" y="3359263"/>
            <a:ext cx="2417275" cy="36394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a:ln>
                  <a:noFill/>
                </a:ln>
                <a:solidFill>
                  <a:sysClr val="window" lastClr="FFFFFF"/>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コンサルテーション</a:t>
            </a:r>
            <a:endParaRPr kumimoji="1" lang="ja-JP" altLang="en-US" sz="1800" b="0" i="0" u="none" strike="noStrike" kern="1200" cap="none" spc="0" normalizeH="0" baseline="0" noProof="0">
              <a:ln>
                <a:noFill/>
              </a:ln>
              <a:solidFill>
                <a:srgbClr val="000000"/>
              </a:solidFill>
              <a:effectLst/>
              <a:uLnTx/>
              <a:uFillTx/>
              <a:latin typeface="Arial"/>
              <a:ea typeface="ＭＳ Ｐゴシック" panose="020B0600070205080204" pitchFamily="50" charset="-128"/>
              <a:cs typeface="+mn-cs"/>
            </a:endParaRPr>
          </a:p>
        </p:txBody>
      </p:sp>
      <p:sp>
        <p:nvSpPr>
          <p:cNvPr id="2" name="Slide Number Placeholder 1">
            <a:extLst>
              <a:ext uri="{FF2B5EF4-FFF2-40B4-BE49-F238E27FC236}">
                <a16:creationId xmlns:a16="http://schemas.microsoft.com/office/drawing/2014/main" id="{7AC8D40C-B09E-AB27-E8D4-79099120EA70}"/>
              </a:ext>
            </a:extLst>
          </p:cNvPr>
          <p:cNvSpPr txBox="1">
            <a:spLocks/>
          </p:cNvSpPr>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kumimoji="1"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a:lstStyle>
          <a:p>
            <a:fld id="{6D22F896-40B5-4ADD-8801-0D06FADFA095}" type="slidenum">
              <a:rPr lang="en-US" smtClean="0"/>
              <a:pPr/>
              <a:t>20</a:t>
            </a:fld>
            <a:endParaRPr lang="en-US" dirty="0"/>
          </a:p>
        </p:txBody>
      </p:sp>
      <p:sp>
        <p:nvSpPr>
          <p:cNvPr id="3" name="Footer Placeholder 6">
            <a:extLst>
              <a:ext uri="{FF2B5EF4-FFF2-40B4-BE49-F238E27FC236}">
                <a16:creationId xmlns:a16="http://schemas.microsoft.com/office/drawing/2014/main" id="{6D47B413-1B1D-A049-5BD4-20E8FCF86AF0}"/>
              </a:ext>
            </a:extLst>
          </p:cNvPr>
          <p:cNvSpPr txBox="1">
            <a:spLocks/>
          </p:cNvSpPr>
          <p:nvPr/>
        </p:nvSpPr>
        <p:spPr>
          <a:xfrm>
            <a:off x="1396578" y="6473952"/>
            <a:ext cx="4115872" cy="153888"/>
          </a:xfrm>
          <a:prstGeom prst="rect">
            <a:avLst/>
          </a:prstGeom>
        </p:spPr>
        <p:txBody>
          <a:bodyPr vert="horz" lIns="0" tIns="0" rIns="0" bIns="0" rtlCol="0" anchor="ctr">
            <a:noAutofit/>
          </a:bodyPr>
          <a:lstStyle>
            <a:defPPr>
              <a:defRPr lang="ja-JP"/>
            </a:defPPr>
            <a:lvl1pPr marL="0" algn="l" defTabSz="914400" rtl="0" eaLnBrk="1" latinLnBrk="0" hangingPunct="1">
              <a:defRPr kumimoji="1" sz="10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dirty="0"/>
              <a:t>2024 Lenovo Enterprise Solutions LLC. All rights reserved.</a:t>
            </a:r>
          </a:p>
        </p:txBody>
      </p:sp>
      <p:grpSp>
        <p:nvGrpSpPr>
          <p:cNvPr id="19" name="Group 4">
            <a:extLst>
              <a:ext uri="{FF2B5EF4-FFF2-40B4-BE49-F238E27FC236}">
                <a16:creationId xmlns:a16="http://schemas.microsoft.com/office/drawing/2014/main" id="{8B0BF41D-E3A1-477E-7B70-AD11EE579403}"/>
              </a:ext>
            </a:extLst>
          </p:cNvPr>
          <p:cNvGrpSpPr/>
          <p:nvPr/>
        </p:nvGrpSpPr>
        <p:grpSpPr>
          <a:xfrm>
            <a:off x="554483" y="6421482"/>
            <a:ext cx="734547" cy="245008"/>
            <a:chOff x="547688" y="952500"/>
            <a:chExt cx="12190413" cy="4067175"/>
          </a:xfrm>
        </p:grpSpPr>
        <p:sp>
          <p:nvSpPr>
            <p:cNvPr id="44" name="Rectangle 5">
              <a:extLst>
                <a:ext uri="{FF2B5EF4-FFF2-40B4-BE49-F238E27FC236}">
                  <a16:creationId xmlns:a16="http://schemas.microsoft.com/office/drawing/2014/main" id="{94C7B0FA-8B6F-54EE-86BA-6B70176EB9B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5" name="Freeform 7">
              <a:extLst>
                <a:ext uri="{FF2B5EF4-FFF2-40B4-BE49-F238E27FC236}">
                  <a16:creationId xmlns:a16="http://schemas.microsoft.com/office/drawing/2014/main" id="{D3AA4E27-04D1-BD5E-2175-42AB68BDAA52}"/>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6" name="Freeform 8">
              <a:extLst>
                <a:ext uri="{FF2B5EF4-FFF2-40B4-BE49-F238E27FC236}">
                  <a16:creationId xmlns:a16="http://schemas.microsoft.com/office/drawing/2014/main" id="{D2B23B8E-123E-9F1C-8413-0509C68B05ED}"/>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7" name="Freeform 9">
              <a:extLst>
                <a:ext uri="{FF2B5EF4-FFF2-40B4-BE49-F238E27FC236}">
                  <a16:creationId xmlns:a16="http://schemas.microsoft.com/office/drawing/2014/main" id="{F760458B-13F9-F71F-DB0B-F424BB054CF5}"/>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8" name="Freeform 10">
              <a:extLst>
                <a:ext uri="{FF2B5EF4-FFF2-40B4-BE49-F238E27FC236}">
                  <a16:creationId xmlns:a16="http://schemas.microsoft.com/office/drawing/2014/main" id="{944B3723-6571-BEFD-7DAF-92CA20F58E6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9" name="Freeform 10">
              <a:extLst>
                <a:ext uri="{FF2B5EF4-FFF2-40B4-BE49-F238E27FC236}">
                  <a16:creationId xmlns:a16="http://schemas.microsoft.com/office/drawing/2014/main" id="{9DFD9CBD-5B5D-2BC7-BCA0-CF628DF773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0" name="Freeform 11">
              <a:extLst>
                <a:ext uri="{FF2B5EF4-FFF2-40B4-BE49-F238E27FC236}">
                  <a16:creationId xmlns:a16="http://schemas.microsoft.com/office/drawing/2014/main" id="{399A551A-1F8F-C8B5-20AF-1D714DE1BF5A}"/>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34511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2A5ADE-07A4-4EF3-BA7D-7AAEC0B24DA3}"/>
              </a:ext>
            </a:extLst>
          </p:cNvPr>
          <p:cNvSpPr>
            <a:spLocks noGrp="1"/>
          </p:cNvSpPr>
          <p:nvPr>
            <p:ph type="title"/>
          </p:nvPr>
        </p:nvSpPr>
        <p:spPr>
          <a:xfrm>
            <a:off x="473480" y="307259"/>
            <a:ext cx="11076268" cy="521208"/>
          </a:xfrm>
        </p:spPr>
        <p:txBody>
          <a:bodyPr/>
          <a:lstStyle/>
          <a:p>
            <a:r>
              <a:rPr lang="ja-JP" altLang="en-US" sz="3200" dirty="0"/>
              <a:t>日本語の導入・移行・運用ガイド公開中</a:t>
            </a:r>
            <a:endParaRPr kumimoji="1" lang="ja-JP" altLang="en-US" sz="3200" dirty="0"/>
          </a:p>
        </p:txBody>
      </p:sp>
      <p:sp>
        <p:nvSpPr>
          <p:cNvPr id="4" name="スライド番号プレースホルダー 3">
            <a:extLst>
              <a:ext uri="{FF2B5EF4-FFF2-40B4-BE49-F238E27FC236}">
                <a16:creationId xmlns:a16="http://schemas.microsoft.com/office/drawing/2014/main" id="{E8149CB1-BAC6-4889-8C4F-6E9C2339EDC4}"/>
              </a:ext>
            </a:extLst>
          </p:cNvPr>
          <p:cNvSpPr>
            <a:spLocks noGrp="1"/>
          </p:cNvSpPr>
          <p:nvPr>
            <p:ph type="sldNum" sz="quarter" idx="10"/>
          </p:nvPr>
        </p:nvSpPr>
        <p:spPr>
          <a:xfrm>
            <a:off x="11757749" y="6487340"/>
            <a:ext cx="243822" cy="248227"/>
          </a:xfrm>
        </p:spPr>
        <p:txBody>
          <a:bodyPr/>
          <a:lstStyle/>
          <a:p>
            <a:fld id="{6D22F896-40B5-4ADD-8801-0D06FADFA095}" type="slidenum">
              <a:rPr lang="en-US" smtClean="0"/>
              <a:pPr/>
              <a:t>21</a:t>
            </a:fld>
            <a:endParaRPr lang="en-US" dirty="0"/>
          </a:p>
        </p:txBody>
      </p:sp>
      <p:sp>
        <p:nvSpPr>
          <p:cNvPr id="6" name="TextBox 17">
            <a:extLst>
              <a:ext uri="{FF2B5EF4-FFF2-40B4-BE49-F238E27FC236}">
                <a16:creationId xmlns:a16="http://schemas.microsoft.com/office/drawing/2014/main" id="{94972DD8-05BC-D971-82C6-2FD28148CE41}"/>
              </a:ext>
            </a:extLst>
          </p:cNvPr>
          <p:cNvSpPr txBox="1"/>
          <p:nvPr/>
        </p:nvSpPr>
        <p:spPr>
          <a:xfrm>
            <a:off x="7262773" y="718546"/>
            <a:ext cx="4738798" cy="338554"/>
          </a:xfrm>
          <a:prstGeom prst="rect">
            <a:avLst/>
          </a:prstGeom>
          <a:noFill/>
        </p:spPr>
        <p:txBody>
          <a:bodyPr wrap="none" rtlCol="0" anchor="b">
            <a:spAutoFit/>
          </a:bodyPr>
          <a:lstStyle/>
          <a:p>
            <a:pPr algn="l"/>
            <a:r>
              <a:rPr lang="en-US" altLang="ja-JP" sz="1600" b="0" i="0" dirty="0">
                <a:solidFill>
                  <a:srgbClr val="0070C0"/>
                </a:solidFill>
                <a:effectLst/>
                <a:latin typeface="Lato" panose="020F0502020204030203" pitchFamily="34" charset="0"/>
                <a:hlinkClick r:id="rId3">
                  <a:extLst>
                    <a:ext uri="{A12FA001-AC4F-418D-AE19-62706E023703}">
                      <ahyp:hlinkClr xmlns:ahyp="http://schemas.microsoft.com/office/drawing/2018/hyperlinkcolor" val="tx"/>
                    </a:ext>
                  </a:extLst>
                </a:hlinkClick>
              </a:rPr>
              <a:t>Lenovo </a:t>
            </a:r>
            <a:r>
              <a:rPr lang="en-US" altLang="ja-JP" sz="1600" b="0" i="0" dirty="0" err="1">
                <a:solidFill>
                  <a:srgbClr val="0070C0"/>
                </a:solidFill>
                <a:effectLst/>
                <a:latin typeface="Lato" panose="020F0502020204030203" pitchFamily="34" charset="0"/>
                <a:hlinkClick r:id="rId3">
                  <a:extLst>
                    <a:ext uri="{A12FA001-AC4F-418D-AE19-62706E023703}">
                      <ahyp:hlinkClr xmlns:ahyp="http://schemas.microsoft.com/office/drawing/2018/hyperlinkcolor" val="tx"/>
                    </a:ext>
                  </a:extLst>
                </a:hlinkClick>
              </a:rPr>
              <a:t>ThinkAgile</a:t>
            </a:r>
            <a:r>
              <a:rPr lang="en-US" altLang="ja-JP" sz="1600" b="0" i="0" dirty="0">
                <a:solidFill>
                  <a:srgbClr val="0070C0"/>
                </a:solidFill>
                <a:effectLst/>
                <a:latin typeface="Lato" panose="020F0502020204030203" pitchFamily="34" charset="0"/>
                <a:hlinkClick r:id="rId3">
                  <a:extLst>
                    <a:ext uri="{A12FA001-AC4F-418D-AE19-62706E023703}">
                      <ahyp:hlinkClr xmlns:ahyp="http://schemas.microsoft.com/office/drawing/2018/hyperlinkcolor" val="tx"/>
                    </a:ext>
                  </a:extLst>
                </a:hlinkClick>
              </a:rPr>
              <a:t> MX Azure Stack HCI </a:t>
            </a:r>
            <a:r>
              <a:rPr lang="ja-JP" altLang="en-US" sz="1600" b="0" i="0" dirty="0">
                <a:solidFill>
                  <a:srgbClr val="0070C0"/>
                </a:solidFill>
                <a:effectLst/>
                <a:latin typeface="Lato" panose="020F0502020204030203" pitchFamily="34" charset="0"/>
                <a:hlinkClick r:id="rId3">
                  <a:extLst>
                    <a:ext uri="{A12FA001-AC4F-418D-AE19-62706E023703}">
                      <ahyp:hlinkClr xmlns:ahyp="http://schemas.microsoft.com/office/drawing/2018/hyperlinkcolor" val="tx"/>
                    </a:ext>
                  </a:extLst>
                </a:hlinkClick>
              </a:rPr>
              <a:t>導入ガイド</a:t>
            </a:r>
            <a:endParaRPr lang="ja-JP" altLang="en-US" sz="1600" b="0" i="0" dirty="0">
              <a:solidFill>
                <a:srgbClr val="0070C0"/>
              </a:solidFill>
              <a:effectLst/>
              <a:latin typeface="Lato" panose="020F0502020204030203" pitchFamily="34" charset="0"/>
            </a:endParaRPr>
          </a:p>
        </p:txBody>
      </p:sp>
      <p:sp>
        <p:nvSpPr>
          <p:cNvPr id="15" name="TextBox 5">
            <a:extLst>
              <a:ext uri="{FF2B5EF4-FFF2-40B4-BE49-F238E27FC236}">
                <a16:creationId xmlns:a16="http://schemas.microsoft.com/office/drawing/2014/main" id="{E5F08817-EEC0-A174-EF3F-422EC6561244}"/>
              </a:ext>
            </a:extLst>
          </p:cNvPr>
          <p:cNvSpPr txBox="1"/>
          <p:nvPr/>
        </p:nvSpPr>
        <p:spPr>
          <a:xfrm>
            <a:off x="599584" y="1057100"/>
            <a:ext cx="11280076" cy="368884"/>
          </a:xfrm>
          <a:prstGeom prst="rect">
            <a:avLst/>
          </a:prstGeom>
          <a:solidFill>
            <a:schemeClr val="tx2">
              <a:lumMod val="40000"/>
              <a:lumOff val="60000"/>
            </a:schemeClr>
          </a:solidFill>
        </p:spPr>
        <p:txBody>
          <a:bodyPr wrap="square" rtlCol="0">
            <a:spAutoFit/>
          </a:bodyPr>
          <a:lstStyle/>
          <a:p>
            <a:pPr marL="285750" indent="-285750">
              <a:spcBef>
                <a:spcPts val="500"/>
              </a:spcBef>
              <a:buFont typeface="Wingdings" panose="05000000000000000000" pitchFamily="2" charset="2"/>
              <a:buChar char="Ø"/>
            </a:pPr>
            <a:r>
              <a:rPr lang="ja-JP" altLang="en-US" sz="1797" i="1" dirty="0">
                <a:latin typeface="Yu Gothic UI" panose="020B0500000000000000" pitchFamily="50" charset="-128"/>
                <a:ea typeface="Yu Gothic UI" panose="020B0500000000000000" pitchFamily="50" charset="-128"/>
                <a:cs typeface="Arial" pitchFamily="34" charset="0"/>
              </a:rPr>
              <a:t>導入手順に加え、</a:t>
            </a:r>
            <a:r>
              <a:rPr lang="en-US" altLang="ja-JP" sz="1797" i="1" dirty="0">
                <a:latin typeface="Yu Gothic UI" panose="020B0500000000000000" pitchFamily="50" charset="-128"/>
                <a:ea typeface="Yu Gothic UI" panose="020B0500000000000000" pitchFamily="50" charset="-128"/>
                <a:cs typeface="Arial" pitchFamily="34" charset="0"/>
              </a:rPr>
              <a:t>VMware</a:t>
            </a:r>
            <a:r>
              <a:rPr lang="ja-JP" altLang="en-US" sz="1797" i="1" dirty="0">
                <a:latin typeface="Yu Gothic UI" panose="020B0500000000000000" pitchFamily="50" charset="-128"/>
                <a:ea typeface="Yu Gothic UI" panose="020B0500000000000000" pitchFamily="50" charset="-128"/>
                <a:cs typeface="Arial" pitchFamily="34" charset="0"/>
              </a:rPr>
              <a:t>からの移行手順、運用周りまで、ステップバイステップで紹介しています。</a:t>
            </a:r>
            <a:endParaRPr lang="en-US" sz="1797" i="1" dirty="0">
              <a:latin typeface="Yu Gothic UI" panose="020B0500000000000000" pitchFamily="50" charset="-128"/>
              <a:ea typeface="Yu Gothic UI" panose="020B0500000000000000" pitchFamily="50" charset="-128"/>
              <a:cs typeface="Arial" pitchFamily="34" charset="0"/>
            </a:endParaRPr>
          </a:p>
        </p:txBody>
      </p:sp>
      <p:pic>
        <p:nvPicPr>
          <p:cNvPr id="19" name="図 18">
            <a:extLst>
              <a:ext uri="{FF2B5EF4-FFF2-40B4-BE49-F238E27FC236}">
                <a16:creationId xmlns:a16="http://schemas.microsoft.com/office/drawing/2014/main" id="{6B167B7A-71C1-3AB2-582D-0123693AB532}"/>
              </a:ext>
            </a:extLst>
          </p:cNvPr>
          <p:cNvPicPr>
            <a:picLocks noChangeAspect="1"/>
          </p:cNvPicPr>
          <p:nvPr/>
        </p:nvPicPr>
        <p:blipFill>
          <a:blip r:embed="rId4"/>
          <a:stretch>
            <a:fillRect/>
          </a:stretch>
        </p:blipFill>
        <p:spPr>
          <a:xfrm>
            <a:off x="1578737" y="1473447"/>
            <a:ext cx="8087854" cy="5153744"/>
          </a:xfrm>
          <a:prstGeom prst="rect">
            <a:avLst/>
          </a:prstGeom>
        </p:spPr>
      </p:pic>
    </p:spTree>
    <p:extLst>
      <p:ext uri="{BB962C8B-B14F-4D97-AF65-F5344CB8AC3E}">
        <p14:creationId xmlns:p14="http://schemas.microsoft.com/office/powerpoint/2010/main" val="36678165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3A297F-7520-6CD2-917A-F1070A72AA57}"/>
              </a:ext>
            </a:extLst>
          </p:cNvPr>
          <p:cNvSpPr>
            <a:spLocks noGrp="1"/>
          </p:cNvSpPr>
          <p:nvPr>
            <p:ph type="title"/>
          </p:nvPr>
        </p:nvSpPr>
        <p:spPr/>
        <p:txBody>
          <a:bodyPr/>
          <a:lstStyle/>
          <a:p>
            <a:r>
              <a:rPr kumimoji="1" lang="en-US" altLang="ja-JP" dirty="0"/>
              <a:t>Lenovo </a:t>
            </a:r>
            <a:r>
              <a:rPr kumimoji="1" lang="ja-JP" altLang="en-US"/>
              <a:t>の導入事例サイト</a:t>
            </a:r>
          </a:p>
        </p:txBody>
      </p:sp>
      <p:pic>
        <p:nvPicPr>
          <p:cNvPr id="5" name="コンテンツ プレースホルダー 4">
            <a:extLst>
              <a:ext uri="{FF2B5EF4-FFF2-40B4-BE49-F238E27FC236}">
                <a16:creationId xmlns:a16="http://schemas.microsoft.com/office/drawing/2014/main" id="{7C6173F0-7923-6209-D443-AC58DDC2DA49}"/>
              </a:ext>
            </a:extLst>
          </p:cNvPr>
          <p:cNvPicPr>
            <a:picLocks noGrp="1" noChangeAspect="1"/>
          </p:cNvPicPr>
          <p:nvPr>
            <p:ph sz="half" idx="4294967295"/>
          </p:nvPr>
        </p:nvPicPr>
        <p:blipFill>
          <a:blip r:embed="rId3"/>
          <a:stretch>
            <a:fillRect/>
          </a:stretch>
        </p:blipFill>
        <p:spPr>
          <a:xfrm>
            <a:off x="7101194" y="1346765"/>
            <a:ext cx="3881437" cy="5251450"/>
          </a:xfrm>
          <a:prstGeom prst="rect">
            <a:avLst/>
          </a:prstGeom>
        </p:spPr>
      </p:pic>
      <p:pic>
        <p:nvPicPr>
          <p:cNvPr id="7" name="図 6">
            <a:extLst>
              <a:ext uri="{FF2B5EF4-FFF2-40B4-BE49-F238E27FC236}">
                <a16:creationId xmlns:a16="http://schemas.microsoft.com/office/drawing/2014/main" id="{7CFE7826-3891-27A8-4E47-49EFCEEF8F65}"/>
              </a:ext>
            </a:extLst>
          </p:cNvPr>
          <p:cNvPicPr>
            <a:picLocks noChangeAspect="1"/>
          </p:cNvPicPr>
          <p:nvPr/>
        </p:nvPicPr>
        <p:blipFill>
          <a:blip r:embed="rId4"/>
          <a:stretch>
            <a:fillRect/>
          </a:stretch>
        </p:blipFill>
        <p:spPr>
          <a:xfrm>
            <a:off x="1609917" y="1341308"/>
            <a:ext cx="3768179" cy="5221134"/>
          </a:xfrm>
          <a:prstGeom prst="rect">
            <a:avLst/>
          </a:prstGeom>
        </p:spPr>
      </p:pic>
      <p:sp>
        <p:nvSpPr>
          <p:cNvPr id="3" name="テキスト ボックス 2">
            <a:extLst>
              <a:ext uri="{FF2B5EF4-FFF2-40B4-BE49-F238E27FC236}">
                <a16:creationId xmlns:a16="http://schemas.microsoft.com/office/drawing/2014/main" id="{CA536EF1-04D2-D78E-5D86-F3C2A5DCE003}"/>
              </a:ext>
            </a:extLst>
          </p:cNvPr>
          <p:cNvSpPr txBox="1"/>
          <p:nvPr/>
        </p:nvSpPr>
        <p:spPr>
          <a:xfrm>
            <a:off x="5359017" y="427856"/>
            <a:ext cx="6097554" cy="369332"/>
          </a:xfrm>
          <a:prstGeom prst="rect">
            <a:avLst/>
          </a:prstGeom>
          <a:noFill/>
        </p:spPr>
        <p:txBody>
          <a:bodyPr wrap="square">
            <a:spAutoFit/>
          </a:bodyPr>
          <a:lstStyle/>
          <a:p>
            <a:r>
              <a:rPr lang="ja-JP" altLang="en-US">
                <a:hlinkClick r:id="rId5"/>
              </a:rPr>
              <a:t>https://www.lenovojp.com/business/case/</a:t>
            </a:r>
            <a:endParaRPr lang="ja-JP" altLang="en-US"/>
          </a:p>
        </p:txBody>
      </p:sp>
      <p:sp>
        <p:nvSpPr>
          <p:cNvPr id="4" name="四角形: 角を丸くする 3">
            <a:extLst>
              <a:ext uri="{FF2B5EF4-FFF2-40B4-BE49-F238E27FC236}">
                <a16:creationId xmlns:a16="http://schemas.microsoft.com/office/drawing/2014/main" id="{081856AC-23CF-E48C-60E8-0E28F3C08E0F}"/>
              </a:ext>
            </a:extLst>
          </p:cNvPr>
          <p:cNvSpPr/>
          <p:nvPr/>
        </p:nvSpPr>
        <p:spPr>
          <a:xfrm>
            <a:off x="1608422" y="927229"/>
            <a:ext cx="3161481" cy="464543"/>
          </a:xfrm>
          <a:prstGeom prst="roundRect">
            <a:avLst/>
          </a:prstGeom>
          <a:solidFill>
            <a:schemeClr val="accent6">
              <a:lumMod val="75000"/>
              <a:lumOff val="25000"/>
            </a:schemeClr>
          </a:solidFill>
          <a:ln>
            <a:noFill/>
          </a:ln>
        </p:spPr>
        <p:style>
          <a:lnRef idx="1">
            <a:schemeClr val="accent2"/>
          </a:lnRef>
          <a:fillRef idx="3">
            <a:schemeClr val="accent2"/>
          </a:fillRef>
          <a:effectRef idx="2">
            <a:schemeClr val="accent2"/>
          </a:effectRef>
          <a:fontRef idx="minor">
            <a:schemeClr val="lt1"/>
          </a:fontRef>
        </p:style>
        <p:txBody>
          <a:bodyPr lIns="182880" tIns="182880" rIns="182880" bIns="18288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ThinkAgile MX </a:t>
            </a:r>
            <a:r>
              <a:rPr kumimoji="1" lang="ja-JP" altLang="en-US" sz="16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認定ノード</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Windows Server Datacenter (S2D) </a:t>
            </a:r>
            <a:endParaRPr kumimoji="1" lang="ja-JP" altLang="en-US" sz="11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6" name="四角形: 角を丸くする 5">
            <a:extLst>
              <a:ext uri="{FF2B5EF4-FFF2-40B4-BE49-F238E27FC236}">
                <a16:creationId xmlns:a16="http://schemas.microsoft.com/office/drawing/2014/main" id="{0CFF465D-BB88-0509-A134-DEAB60BEEC25}"/>
              </a:ext>
            </a:extLst>
          </p:cNvPr>
          <p:cNvSpPr/>
          <p:nvPr/>
        </p:nvSpPr>
        <p:spPr>
          <a:xfrm>
            <a:off x="7097486" y="895699"/>
            <a:ext cx="2865120" cy="46454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Arial"/>
                <a:ea typeface="ＭＳ Ｐゴシック" panose="020B0600070205080204" pitchFamily="50" charset="-128"/>
                <a:cs typeface="+mn-cs"/>
              </a:rPr>
              <a:t>ThinkAgile MX 1021</a:t>
            </a:r>
            <a:endParaRPr kumimoji="1" lang="ja-JP" altLang="en-US" sz="1600" b="0" i="0" u="none" strike="noStrike" kern="1200" cap="none" spc="0" normalizeH="0" baseline="0" noProof="0">
              <a:ln>
                <a:noFill/>
              </a:ln>
              <a:solidFill>
                <a:prstClr val="white"/>
              </a:solidFill>
              <a:effectLst/>
              <a:uLnTx/>
              <a:uFillTx/>
              <a:latin typeface="Arial"/>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Arial"/>
                <a:ea typeface="ＭＳ Ｐゴシック" panose="020B0600070205080204" pitchFamily="50" charset="-128"/>
                <a:cs typeface="+mn-cs"/>
              </a:rPr>
              <a:t>Azure Stack HCI</a:t>
            </a:r>
            <a:endParaRPr kumimoji="1" lang="ja-JP" altLang="en-US" sz="1600" b="0" i="0" u="none" strike="noStrike" kern="1200" cap="none" spc="0" normalizeH="0" baseline="0" noProof="0">
              <a:ln>
                <a:noFill/>
              </a:ln>
              <a:solidFill>
                <a:prstClr val="white"/>
              </a:solidFill>
              <a:effectLst/>
              <a:uLnTx/>
              <a:uFillTx/>
              <a:latin typeface="Arial"/>
              <a:ea typeface="ＭＳ Ｐゴシック" panose="020B0600070205080204" pitchFamily="50" charset="-128"/>
              <a:cs typeface="+mn-cs"/>
            </a:endParaRPr>
          </a:p>
        </p:txBody>
      </p:sp>
      <p:sp>
        <p:nvSpPr>
          <p:cNvPr id="8" name="Slide Number Placeholder 1">
            <a:extLst>
              <a:ext uri="{FF2B5EF4-FFF2-40B4-BE49-F238E27FC236}">
                <a16:creationId xmlns:a16="http://schemas.microsoft.com/office/drawing/2014/main" id="{DE38237D-FC74-829B-0B6E-9D88D2FAFDFA}"/>
              </a:ext>
            </a:extLst>
          </p:cNvPr>
          <p:cNvSpPr txBox="1">
            <a:spLocks/>
          </p:cNvSpPr>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kumimoji="1"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a:lstStyle>
          <a:p>
            <a:fld id="{6D22F896-40B5-4ADD-8801-0D06FADFA095}" type="slidenum">
              <a:rPr lang="en-US" smtClean="0"/>
              <a:pPr/>
              <a:t>22</a:t>
            </a:fld>
            <a:endParaRPr lang="en-US" dirty="0"/>
          </a:p>
        </p:txBody>
      </p:sp>
    </p:spTree>
    <p:extLst>
      <p:ext uri="{BB962C8B-B14F-4D97-AF65-F5344CB8AC3E}">
        <p14:creationId xmlns:p14="http://schemas.microsoft.com/office/powerpoint/2010/main" val="393593829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7F9A715C-B9DB-45A5-04CB-EAC85D1194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8066953" y="5261900"/>
            <a:ext cx="4259122" cy="23970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正方形/長方形 24">
            <a:extLst>
              <a:ext uri="{FF2B5EF4-FFF2-40B4-BE49-F238E27FC236}">
                <a16:creationId xmlns:a16="http://schemas.microsoft.com/office/drawing/2014/main" id="{3EA991C0-1453-24D3-CB36-265C695C1B0D}"/>
              </a:ext>
            </a:extLst>
          </p:cNvPr>
          <p:cNvSpPr/>
          <p:nvPr/>
        </p:nvSpPr>
        <p:spPr>
          <a:xfrm>
            <a:off x="295839" y="2012577"/>
            <a:ext cx="8246966" cy="830997"/>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
                <a:srgbClr val="323232"/>
              </a:buClr>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仮想化基盤のハードウェア更新に当たり、</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Lenovo</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ThinkAgile MX</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」を使った</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HCI</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環境へと移行。導入コストを抑えながら、高いレベルの冗長性や運用性を備えた仮想化基盤を手に入れた。</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 name="タイトル 1">
            <a:extLst>
              <a:ext uri="{FF2B5EF4-FFF2-40B4-BE49-F238E27FC236}">
                <a16:creationId xmlns:a16="http://schemas.microsoft.com/office/drawing/2014/main" id="{03D4B0E5-DC51-5B19-29D9-02A36DE705C0}"/>
              </a:ext>
            </a:extLst>
          </p:cNvPr>
          <p:cNvSpPr>
            <a:spLocks noGrp="1"/>
          </p:cNvSpPr>
          <p:nvPr>
            <p:ph type="title"/>
          </p:nvPr>
        </p:nvSpPr>
        <p:spPr/>
        <p:txBody>
          <a:bodyPr/>
          <a:lstStyle/>
          <a:p>
            <a:r>
              <a:rPr kumimoji="1" lang="zh-CN" altLang="en-US">
                <a:latin typeface="メイリオ" panose="020B0604030504040204" pitchFamily="50" charset="-128"/>
                <a:ea typeface="メイリオ" panose="020B0604030504040204" pitchFamily="50" charset="-128"/>
              </a:rPr>
              <a:t>医療法人仁友会</a:t>
            </a:r>
            <a:r>
              <a:rPr lang="ja-JP" altLang="en-US">
                <a:latin typeface="メイリオ" panose="020B0604030504040204" pitchFamily="50" charset="-128"/>
                <a:ea typeface="メイリオ" panose="020B0604030504040204" pitchFamily="50" charset="-128"/>
              </a:rPr>
              <a:t> </a:t>
            </a:r>
            <a:r>
              <a:rPr kumimoji="1" lang="zh-CN" altLang="en-US">
                <a:latin typeface="メイリオ" panose="020B0604030504040204" pitchFamily="50" charset="-128"/>
                <a:ea typeface="メイリオ" panose="020B0604030504040204" pitchFamily="50" charset="-128"/>
              </a:rPr>
              <a:t>北彩都病院</a:t>
            </a:r>
            <a:endParaRPr kumimoji="1" lang="ja-JP" altLang="en-US">
              <a:latin typeface="メイリオ" panose="020B0604030504040204" pitchFamily="50" charset="-128"/>
              <a:ea typeface="メイリオ" panose="020B0604030504040204" pitchFamily="50" charset="-128"/>
            </a:endParaRPr>
          </a:p>
        </p:txBody>
      </p:sp>
      <p:sp>
        <p:nvSpPr>
          <p:cNvPr id="6" name="四角形: 角を丸くする 5">
            <a:extLst>
              <a:ext uri="{FF2B5EF4-FFF2-40B4-BE49-F238E27FC236}">
                <a16:creationId xmlns:a16="http://schemas.microsoft.com/office/drawing/2014/main" id="{2910A376-C4E2-BD9D-21B2-34EB6923272F}"/>
              </a:ext>
            </a:extLst>
          </p:cNvPr>
          <p:cNvSpPr/>
          <p:nvPr/>
        </p:nvSpPr>
        <p:spPr>
          <a:xfrm>
            <a:off x="8656062" y="159284"/>
            <a:ext cx="3161481" cy="464543"/>
          </a:xfrm>
          <a:prstGeom prst="roundRect">
            <a:avLst/>
          </a:prstGeom>
          <a:solidFill>
            <a:schemeClr val="tx1">
              <a:lumMod val="95000"/>
              <a:lumOff val="5000"/>
            </a:schemeClr>
          </a:solidFill>
          <a:ln>
            <a:noFill/>
          </a:ln>
        </p:spPr>
        <p:style>
          <a:lnRef idx="1">
            <a:schemeClr val="accent2"/>
          </a:lnRef>
          <a:fillRef idx="3">
            <a:schemeClr val="accent2"/>
          </a:fillRef>
          <a:effectRef idx="2">
            <a:schemeClr val="accent2"/>
          </a:effectRef>
          <a:fontRef idx="minor">
            <a:schemeClr val="lt1"/>
          </a:fontRef>
        </p:style>
        <p:txBody>
          <a:bodyPr lIns="182880" tIns="182880" rIns="182880" bIns="18288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lang="en-US" altLang="ja-JP" sz="1600" dirty="0">
                <a:solidFill>
                  <a:srgbClr val="FFC000"/>
                </a:solidFill>
                <a:latin typeface="メイリオ" panose="020B0604030504040204" pitchFamily="50" charset="-128"/>
                <a:ea typeface="メイリオ" panose="020B0604030504040204" pitchFamily="50" charset="-128"/>
              </a:rPr>
              <a:t>SQL Server </a:t>
            </a:r>
            <a:r>
              <a:rPr lang="ja-JP" altLang="en-US" sz="1600">
                <a:solidFill>
                  <a:srgbClr val="FFC000"/>
                </a:solidFill>
                <a:latin typeface="メイリオ" panose="020B0604030504040204" pitchFamily="50" charset="-128"/>
                <a:ea typeface="メイリオ" panose="020B0604030504040204" pitchFamily="50" charset="-128"/>
              </a:rPr>
              <a:t>基盤として採用</a:t>
            </a:r>
            <a:endParaRPr kumimoji="1" lang="ja-JP" altLang="en-US" sz="1100" b="0" i="0" u="none" strike="noStrike" kern="1200" cap="none" spc="0" normalizeH="0" baseline="0" noProof="0">
              <a:ln>
                <a:noFill/>
              </a:ln>
              <a:solidFill>
                <a:srgbClr val="FFC000"/>
              </a:solidFill>
              <a:effectLst/>
              <a:uLnTx/>
              <a:uFillTx/>
              <a:latin typeface="メイリオ" panose="020B0604030504040204" pitchFamily="50" charset="-128"/>
              <a:ea typeface="メイリオ" panose="020B0604030504040204" pitchFamily="50" charset="-128"/>
              <a:cs typeface="+mn-cs"/>
            </a:endParaRPr>
          </a:p>
        </p:txBody>
      </p:sp>
      <p:sp>
        <p:nvSpPr>
          <p:cNvPr id="10" name="正方形/長方形 9">
            <a:extLst>
              <a:ext uri="{FF2B5EF4-FFF2-40B4-BE49-F238E27FC236}">
                <a16:creationId xmlns:a16="http://schemas.microsoft.com/office/drawing/2014/main" id="{739A6063-0669-92F5-89A8-2195EF507261}"/>
              </a:ext>
            </a:extLst>
          </p:cNvPr>
          <p:cNvSpPr/>
          <p:nvPr/>
        </p:nvSpPr>
        <p:spPr>
          <a:xfrm>
            <a:off x="7817" y="935032"/>
            <a:ext cx="12184875" cy="800428"/>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8224" rtl="0" eaLnBrk="1" fontAlgn="auto" latinLnBrk="0" hangingPunct="1">
              <a:lnSpc>
                <a:spcPct val="100000"/>
              </a:lnSpc>
              <a:spcBef>
                <a:spcPts val="0"/>
              </a:spcBef>
              <a:spcAft>
                <a:spcPts val="0"/>
              </a:spcAft>
              <a:buClrTx/>
              <a:buSzTx/>
              <a:buFontTx/>
              <a:buNone/>
              <a:tabLst/>
              <a:defRPr/>
            </a:pPr>
            <a:endParaRPr kumimoji="1" lang="ja-JP" altLang="en-US" sz="2398"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1" name="正方形/長方形 10">
            <a:extLst>
              <a:ext uri="{FF2B5EF4-FFF2-40B4-BE49-F238E27FC236}">
                <a16:creationId xmlns:a16="http://schemas.microsoft.com/office/drawing/2014/main" id="{D0DC2B4F-82D0-D26E-0805-719F76B8A62C}"/>
              </a:ext>
            </a:extLst>
          </p:cNvPr>
          <p:cNvSpPr/>
          <p:nvPr/>
        </p:nvSpPr>
        <p:spPr>
          <a:xfrm>
            <a:off x="912720" y="3249910"/>
            <a:ext cx="7200000" cy="830997"/>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
                <a:srgbClr val="323232"/>
              </a:buClr>
              <a:buSzTx/>
              <a:buFontTx/>
              <a:buNone/>
              <a:tabLst/>
              <a:defRPr/>
            </a:pP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電子カルテ</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(SQL Server)</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を含む多数の医療系システムが稼働するサーバ仮想化基盤の刷新に当たり、冗長性や可用性、コスト効率に優れた人手のかからない基盤を構築したいと考えていた。</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12" name="グループ化 24">
            <a:extLst>
              <a:ext uri="{FF2B5EF4-FFF2-40B4-BE49-F238E27FC236}">
                <a16:creationId xmlns:a16="http://schemas.microsoft.com/office/drawing/2014/main" id="{A3E091B8-F944-3191-D1EE-0DC6FB8B009B}"/>
              </a:ext>
            </a:extLst>
          </p:cNvPr>
          <p:cNvGrpSpPr/>
          <p:nvPr/>
        </p:nvGrpSpPr>
        <p:grpSpPr>
          <a:xfrm>
            <a:off x="355201" y="4177808"/>
            <a:ext cx="591439" cy="591439"/>
            <a:chOff x="411554" y="3158979"/>
            <a:chExt cx="688294" cy="688294"/>
          </a:xfrm>
          <a:solidFill>
            <a:schemeClr val="accent5">
              <a:lumMod val="50000"/>
            </a:schemeClr>
          </a:solidFill>
        </p:grpSpPr>
        <p:sp>
          <p:nvSpPr>
            <p:cNvPr id="13" name="円/楕円 19">
              <a:extLst>
                <a:ext uri="{FF2B5EF4-FFF2-40B4-BE49-F238E27FC236}">
                  <a16:creationId xmlns:a16="http://schemas.microsoft.com/office/drawing/2014/main" id="{6F075399-55E3-B3C0-F70C-F861C4CAB4F7}"/>
                </a:ext>
              </a:extLst>
            </p:cNvPr>
            <p:cNvSpPr/>
            <p:nvPr/>
          </p:nvSpPr>
          <p:spPr>
            <a:xfrm>
              <a:off x="411554" y="3158979"/>
              <a:ext cx="688294" cy="688294"/>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397"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14" name="図 13">
              <a:extLst>
                <a:ext uri="{FF2B5EF4-FFF2-40B4-BE49-F238E27FC236}">
                  <a16:creationId xmlns:a16="http://schemas.microsoft.com/office/drawing/2014/main" id="{56AE74EC-9070-1DE7-C093-C7ED1529F0B7}"/>
                </a:ext>
              </a:extLst>
            </p:cNvPr>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528378" y="3275803"/>
              <a:ext cx="454645" cy="454645"/>
            </a:xfrm>
            <a:prstGeom prst="rect">
              <a:avLst/>
            </a:prstGeom>
            <a:grpFill/>
          </p:spPr>
        </p:pic>
      </p:grpSp>
      <p:sp>
        <p:nvSpPr>
          <p:cNvPr id="15" name="タイトル 6">
            <a:extLst>
              <a:ext uri="{FF2B5EF4-FFF2-40B4-BE49-F238E27FC236}">
                <a16:creationId xmlns:a16="http://schemas.microsoft.com/office/drawing/2014/main" id="{DACF6852-E7A7-07F0-9C5A-8E6F5847D35D}"/>
              </a:ext>
            </a:extLst>
          </p:cNvPr>
          <p:cNvSpPr txBox="1">
            <a:spLocks/>
          </p:cNvSpPr>
          <p:nvPr/>
        </p:nvSpPr>
        <p:spPr bwMode="gray">
          <a:xfrm>
            <a:off x="1118400" y="4212086"/>
            <a:ext cx="2160000" cy="520800"/>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pPr marL="0" marR="0" lvl="0" indent="0" algn="l" defTabSz="1218987" rtl="0" eaLnBrk="1" fontAlgn="auto" latinLnBrk="0" hangingPunct="1">
              <a:lnSpc>
                <a:spcPct val="100000"/>
              </a:lnSpc>
              <a:spcBef>
                <a:spcPct val="0"/>
              </a:spcBef>
              <a:spcAft>
                <a:spcPts val="0"/>
              </a:spcAft>
              <a:buClrTx/>
              <a:buSzTx/>
              <a:buFontTx/>
              <a:buNone/>
              <a:tabLst>
                <a:tab pos="1218987" algn="l"/>
              </a:tabLst>
              <a:defRPr/>
            </a:pPr>
            <a:r>
              <a:rPr kumimoji="1" lang="ja-JP" altLang="en-US" sz="2000" b="0" i="0" u="none" strike="noStrike" kern="1200" cap="none" spc="0" normalizeH="0" baseline="0" noProof="0" dirty="0">
                <a:ln>
                  <a:noFill/>
                </a:ln>
                <a:solidFill>
                  <a:schemeClr val="accent5">
                    <a:lumMod val="50000"/>
                  </a:schemeClr>
                </a:solidFill>
                <a:effectLst/>
                <a:uLnTx/>
                <a:uFillTx/>
                <a:latin typeface="メイリオ" panose="020B0604030504040204" pitchFamily="50" charset="-128"/>
                <a:ea typeface="メイリオ" panose="020B0604030504040204" pitchFamily="50" charset="-128"/>
                <a:cs typeface="Arial" pitchFamily="34" charset="0"/>
              </a:rPr>
              <a:t>ソリューション</a:t>
            </a:r>
          </a:p>
        </p:txBody>
      </p:sp>
      <p:grpSp>
        <p:nvGrpSpPr>
          <p:cNvPr id="16" name="グループ化 32">
            <a:extLst>
              <a:ext uri="{FF2B5EF4-FFF2-40B4-BE49-F238E27FC236}">
                <a16:creationId xmlns:a16="http://schemas.microsoft.com/office/drawing/2014/main" id="{25A49F70-1275-5CAD-7ACA-07978CC8C63A}"/>
              </a:ext>
            </a:extLst>
          </p:cNvPr>
          <p:cNvGrpSpPr/>
          <p:nvPr/>
        </p:nvGrpSpPr>
        <p:grpSpPr>
          <a:xfrm>
            <a:off x="344692" y="5333984"/>
            <a:ext cx="591439" cy="591439"/>
            <a:chOff x="629927" y="4813901"/>
            <a:chExt cx="688294" cy="688294"/>
          </a:xfrm>
          <a:solidFill>
            <a:schemeClr val="accent5">
              <a:lumMod val="50000"/>
            </a:schemeClr>
          </a:solidFill>
        </p:grpSpPr>
        <p:sp>
          <p:nvSpPr>
            <p:cNvPr id="17" name="円/楕円 29">
              <a:extLst>
                <a:ext uri="{FF2B5EF4-FFF2-40B4-BE49-F238E27FC236}">
                  <a16:creationId xmlns:a16="http://schemas.microsoft.com/office/drawing/2014/main" id="{D262A467-D153-965D-A581-06193D7A2A85}"/>
                </a:ext>
              </a:extLst>
            </p:cNvPr>
            <p:cNvSpPr/>
            <p:nvPr/>
          </p:nvSpPr>
          <p:spPr>
            <a:xfrm>
              <a:off x="629927" y="4813901"/>
              <a:ext cx="688294" cy="688294"/>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397"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18" name="図 17">
              <a:extLst>
                <a:ext uri="{FF2B5EF4-FFF2-40B4-BE49-F238E27FC236}">
                  <a16:creationId xmlns:a16="http://schemas.microsoft.com/office/drawing/2014/main" id="{C53BFC84-EDF2-1A94-737B-A20A22051C5A}"/>
                </a:ext>
              </a:extLst>
            </p:cNvPr>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rot="5400000">
              <a:off x="691584" y="4891398"/>
              <a:ext cx="550472" cy="550472"/>
            </a:xfrm>
            <a:prstGeom prst="rect">
              <a:avLst/>
            </a:prstGeom>
            <a:grpFill/>
            <a:ln>
              <a:noFill/>
            </a:ln>
          </p:spPr>
        </p:pic>
      </p:grpSp>
      <p:sp>
        <p:nvSpPr>
          <p:cNvPr id="19" name="タイトル 6">
            <a:extLst>
              <a:ext uri="{FF2B5EF4-FFF2-40B4-BE49-F238E27FC236}">
                <a16:creationId xmlns:a16="http://schemas.microsoft.com/office/drawing/2014/main" id="{DA8AF528-4F0C-7A3A-4C32-C92DA635BC4E}"/>
              </a:ext>
            </a:extLst>
          </p:cNvPr>
          <p:cNvSpPr txBox="1">
            <a:spLocks/>
          </p:cNvSpPr>
          <p:nvPr/>
        </p:nvSpPr>
        <p:spPr bwMode="gray">
          <a:xfrm>
            <a:off x="1118400" y="2849346"/>
            <a:ext cx="2160000" cy="520800"/>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pPr marL="0" marR="0" lvl="0" indent="0" algn="l" defTabSz="1218987" rtl="0" eaLnBrk="1" fontAlgn="auto" latinLnBrk="0" hangingPunct="1">
              <a:lnSpc>
                <a:spcPct val="100000"/>
              </a:lnSpc>
              <a:spcBef>
                <a:spcPct val="0"/>
              </a:spcBef>
              <a:spcAft>
                <a:spcPts val="0"/>
              </a:spcAft>
              <a:buClrTx/>
              <a:buSzTx/>
              <a:buFontTx/>
              <a:buNone/>
              <a:tabLst>
                <a:tab pos="1218987" algn="l"/>
              </a:tabLst>
              <a:defRPr/>
            </a:pPr>
            <a:r>
              <a:rPr kumimoji="1" lang="ja-JP" altLang="en-US" sz="2000" b="0" i="0" u="none" strike="noStrike" kern="1200" cap="none" spc="0" normalizeH="0" baseline="0" noProof="0" dirty="0">
                <a:ln>
                  <a:noFill/>
                </a:ln>
                <a:solidFill>
                  <a:schemeClr val="accent5">
                    <a:lumMod val="50000"/>
                  </a:schemeClr>
                </a:solidFill>
                <a:effectLst/>
                <a:uLnTx/>
                <a:uFillTx/>
                <a:latin typeface="メイリオ" panose="020B0604030504040204" pitchFamily="50" charset="-128"/>
                <a:ea typeface="メイリオ" panose="020B0604030504040204" pitchFamily="50" charset="-128"/>
                <a:cs typeface="Arial" pitchFamily="34" charset="0"/>
              </a:rPr>
              <a:t>お客様背景</a:t>
            </a:r>
            <a:r>
              <a:rPr kumimoji="1" lang="en-US" altLang="ja-JP" sz="2000" b="0" i="0" u="none" strike="noStrike" kern="1200" cap="none" spc="0" normalizeH="0" baseline="0" noProof="0" dirty="0">
                <a:ln>
                  <a:noFill/>
                </a:ln>
                <a:solidFill>
                  <a:schemeClr val="accent5">
                    <a:lumMod val="50000"/>
                  </a:schemeClr>
                </a:solidFill>
                <a:effectLst/>
                <a:uLnTx/>
                <a:uFillTx/>
                <a:latin typeface="メイリオ" panose="020B0604030504040204" pitchFamily="50" charset="-128"/>
                <a:ea typeface="メイリオ" panose="020B0604030504040204" pitchFamily="50" charset="-128"/>
                <a:cs typeface="Arial" pitchFamily="34" charset="0"/>
              </a:rPr>
              <a:t>/</a:t>
            </a:r>
            <a:r>
              <a:rPr kumimoji="1" lang="ja-JP" altLang="en-US" sz="2000" b="0" i="0" u="none" strike="noStrike" kern="1200" cap="none" spc="0" normalizeH="0" baseline="0" noProof="0" dirty="0">
                <a:ln>
                  <a:noFill/>
                </a:ln>
                <a:solidFill>
                  <a:schemeClr val="accent5">
                    <a:lumMod val="50000"/>
                  </a:schemeClr>
                </a:solidFill>
                <a:effectLst/>
                <a:uLnTx/>
                <a:uFillTx/>
                <a:latin typeface="メイリオ" panose="020B0604030504040204" pitchFamily="50" charset="-128"/>
                <a:ea typeface="メイリオ" panose="020B0604030504040204" pitchFamily="50" charset="-128"/>
                <a:cs typeface="Arial" pitchFamily="34" charset="0"/>
              </a:rPr>
              <a:t>課題</a:t>
            </a:r>
            <a:endParaRPr kumimoji="1" lang="ja-JP" altLang="en-US" sz="1100" b="0" i="0" u="none" strike="noStrike" kern="1200" cap="none" spc="0" normalizeH="0" baseline="0" noProof="0" dirty="0">
              <a:ln>
                <a:noFill/>
              </a:ln>
              <a:solidFill>
                <a:schemeClr val="accent5">
                  <a:lumMod val="50000"/>
                </a:schemeClr>
              </a:solidFill>
              <a:effectLst/>
              <a:uLnTx/>
              <a:uFillTx/>
              <a:latin typeface="メイリオ" panose="020B0604030504040204" pitchFamily="50" charset="-128"/>
              <a:ea typeface="メイリオ" panose="020B0604030504040204" pitchFamily="50" charset="-128"/>
              <a:cs typeface="Arial" pitchFamily="34" charset="0"/>
            </a:endParaRPr>
          </a:p>
        </p:txBody>
      </p:sp>
      <p:grpSp>
        <p:nvGrpSpPr>
          <p:cNvPr id="20" name="グループ化 31">
            <a:extLst>
              <a:ext uri="{FF2B5EF4-FFF2-40B4-BE49-F238E27FC236}">
                <a16:creationId xmlns:a16="http://schemas.microsoft.com/office/drawing/2014/main" id="{CD55A17B-E04F-27AD-10FB-F69B81E183CD}"/>
              </a:ext>
            </a:extLst>
          </p:cNvPr>
          <p:cNvGrpSpPr/>
          <p:nvPr/>
        </p:nvGrpSpPr>
        <p:grpSpPr>
          <a:xfrm>
            <a:off x="355201" y="2806325"/>
            <a:ext cx="591439" cy="591439"/>
            <a:chOff x="698607" y="3709760"/>
            <a:chExt cx="688294" cy="688294"/>
          </a:xfrm>
          <a:solidFill>
            <a:schemeClr val="accent5">
              <a:lumMod val="50000"/>
            </a:schemeClr>
          </a:solidFill>
        </p:grpSpPr>
        <p:sp>
          <p:nvSpPr>
            <p:cNvPr id="21" name="円/楕円 26">
              <a:extLst>
                <a:ext uri="{FF2B5EF4-FFF2-40B4-BE49-F238E27FC236}">
                  <a16:creationId xmlns:a16="http://schemas.microsoft.com/office/drawing/2014/main" id="{7FDAA6A3-3582-B318-C9D1-976DAB01CCFB}"/>
                </a:ext>
              </a:extLst>
            </p:cNvPr>
            <p:cNvSpPr/>
            <p:nvPr/>
          </p:nvSpPr>
          <p:spPr>
            <a:xfrm>
              <a:off x="698607" y="3709760"/>
              <a:ext cx="688294" cy="688294"/>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397"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22" name="図 21">
              <a:extLst>
                <a:ext uri="{FF2B5EF4-FFF2-40B4-BE49-F238E27FC236}">
                  <a16:creationId xmlns:a16="http://schemas.microsoft.com/office/drawing/2014/main" id="{25B7B01B-B233-DDC1-5B75-FBE3FD4D15D9}"/>
                </a:ext>
              </a:extLst>
            </p:cNvP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809191" y="3820344"/>
              <a:ext cx="467126" cy="467126"/>
            </a:xfrm>
            <a:prstGeom prst="rect">
              <a:avLst/>
            </a:prstGeom>
            <a:grpFill/>
          </p:spPr>
        </p:pic>
      </p:grpSp>
      <p:sp>
        <p:nvSpPr>
          <p:cNvPr id="23" name="タイトル 6">
            <a:extLst>
              <a:ext uri="{FF2B5EF4-FFF2-40B4-BE49-F238E27FC236}">
                <a16:creationId xmlns:a16="http://schemas.microsoft.com/office/drawing/2014/main" id="{6795FDFB-2670-BDEC-B91F-5F9E01A780CD}"/>
              </a:ext>
            </a:extLst>
          </p:cNvPr>
          <p:cNvSpPr txBox="1">
            <a:spLocks/>
          </p:cNvSpPr>
          <p:nvPr/>
        </p:nvSpPr>
        <p:spPr bwMode="gray">
          <a:xfrm>
            <a:off x="1118400" y="5396015"/>
            <a:ext cx="2160000" cy="520800"/>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pPr marL="0" marR="0" lvl="0" indent="0" algn="l" defTabSz="1218987" rtl="0" eaLnBrk="1" fontAlgn="auto" latinLnBrk="0" hangingPunct="1">
              <a:lnSpc>
                <a:spcPct val="100000"/>
              </a:lnSpc>
              <a:spcBef>
                <a:spcPct val="0"/>
              </a:spcBef>
              <a:spcAft>
                <a:spcPts val="0"/>
              </a:spcAft>
              <a:buClrTx/>
              <a:buSzTx/>
              <a:buFontTx/>
              <a:buNone/>
              <a:tabLst>
                <a:tab pos="1218987" algn="l"/>
              </a:tabLst>
              <a:defRPr/>
            </a:pPr>
            <a:r>
              <a:rPr kumimoji="1" lang="ja-JP" altLang="en-US" sz="2000" b="0" i="0" u="none" strike="noStrike" kern="1200" cap="none" spc="0" normalizeH="0" baseline="0" noProof="0" dirty="0">
                <a:ln>
                  <a:noFill/>
                </a:ln>
                <a:solidFill>
                  <a:schemeClr val="accent5">
                    <a:lumMod val="50000"/>
                  </a:schemeClr>
                </a:solidFill>
                <a:effectLst/>
                <a:uLnTx/>
                <a:uFillTx/>
                <a:latin typeface="メイリオ" panose="020B0604030504040204" pitchFamily="50" charset="-128"/>
                <a:ea typeface="メイリオ" panose="020B0604030504040204" pitchFamily="50" charset="-128"/>
                <a:cs typeface="Arial" pitchFamily="34" charset="0"/>
              </a:rPr>
              <a:t>導入効果</a:t>
            </a:r>
          </a:p>
        </p:txBody>
      </p:sp>
      <p:sp>
        <p:nvSpPr>
          <p:cNvPr id="24" name="正方形/長方形 23">
            <a:extLst>
              <a:ext uri="{FF2B5EF4-FFF2-40B4-BE49-F238E27FC236}">
                <a16:creationId xmlns:a16="http://schemas.microsoft.com/office/drawing/2014/main" id="{3B9023F3-396F-958E-B15D-A4A900774121}"/>
              </a:ext>
            </a:extLst>
          </p:cNvPr>
          <p:cNvSpPr/>
          <p:nvPr/>
        </p:nvSpPr>
        <p:spPr>
          <a:xfrm>
            <a:off x="912721" y="4672322"/>
            <a:ext cx="7200000" cy="58477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
                <a:srgbClr val="323232"/>
              </a:buClr>
              <a:buSzTx/>
              <a:buFontTx/>
              <a:buNone/>
              <a:tabLst/>
              <a:defRPr/>
            </a:pP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低コストで高いレベルの冗長性や可用性、運用性を実現できる</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Lenovo</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の</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HCI</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製品「</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ThinkAgile MX</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」を使って次期仮想化基盤を構築。</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0" name="正方形/長方形 29">
            <a:extLst>
              <a:ext uri="{FF2B5EF4-FFF2-40B4-BE49-F238E27FC236}">
                <a16:creationId xmlns:a16="http://schemas.microsoft.com/office/drawing/2014/main" id="{0F3C513C-01FD-492D-1FAF-5093888DF146}"/>
              </a:ext>
            </a:extLst>
          </p:cNvPr>
          <p:cNvSpPr/>
          <p:nvPr/>
        </p:nvSpPr>
        <p:spPr>
          <a:xfrm>
            <a:off x="397177" y="998986"/>
            <a:ext cx="103663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電子カルテなどミッションクリティカルな医療システムを支える</a:t>
            </a:r>
            <a:r>
              <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Lenovo</a:t>
            </a:r>
            <a:r>
              <a:rPr kumimoji="1" lang="ja-JP" altLang="en-US" sz="20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の</a:t>
            </a:r>
            <a:r>
              <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HCI</a:t>
            </a:r>
            <a:r>
              <a:rPr kumimoji="1" lang="ja-JP" altLang="en-US" sz="20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　</a:t>
            </a:r>
          </a:p>
        </p:txBody>
      </p:sp>
      <p:sp>
        <p:nvSpPr>
          <p:cNvPr id="32" name="正方形/長方形 31">
            <a:extLst>
              <a:ext uri="{FF2B5EF4-FFF2-40B4-BE49-F238E27FC236}">
                <a16:creationId xmlns:a16="http://schemas.microsoft.com/office/drawing/2014/main" id="{EEEFE61E-EEBA-AE1D-1991-B525B70F4481}"/>
              </a:ext>
            </a:extLst>
          </p:cNvPr>
          <p:cNvSpPr/>
          <p:nvPr/>
        </p:nvSpPr>
        <p:spPr>
          <a:xfrm>
            <a:off x="912719" y="5774559"/>
            <a:ext cx="7200000" cy="58477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
                <a:srgbClr val="323232"/>
              </a:buClr>
              <a:buSzTx/>
              <a:buFontTx/>
              <a:buNone/>
              <a:tabLst/>
              <a:defRPr/>
            </a:pP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Hyper-V</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環境間でスムーズかつ簡単に仮想サーバを移行し、必要十分な冗長性を備え、かつシンプルに運用できる仮想化基盤を低コストで実現。</a:t>
            </a:r>
          </a:p>
        </p:txBody>
      </p:sp>
      <p:pic>
        <p:nvPicPr>
          <p:cNvPr id="33" name="図 32">
            <a:extLst>
              <a:ext uri="{FF2B5EF4-FFF2-40B4-BE49-F238E27FC236}">
                <a16:creationId xmlns:a16="http://schemas.microsoft.com/office/drawing/2014/main" id="{6ADEBF25-2EDD-E384-10F4-525D589A8FE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65821" y="2521448"/>
            <a:ext cx="3258334" cy="2454612"/>
          </a:xfrm>
          <a:prstGeom prst="rect">
            <a:avLst/>
          </a:prstGeom>
        </p:spPr>
      </p:pic>
      <p:pic>
        <p:nvPicPr>
          <p:cNvPr id="34" name="図 33">
            <a:extLst>
              <a:ext uri="{FF2B5EF4-FFF2-40B4-BE49-F238E27FC236}">
                <a16:creationId xmlns:a16="http://schemas.microsoft.com/office/drawing/2014/main" id="{936C92D9-7E85-5CFD-F1DA-36B7D0E1445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95971" y="1796878"/>
            <a:ext cx="3356178" cy="721523"/>
          </a:xfrm>
          <a:prstGeom prst="rect">
            <a:avLst/>
          </a:prstGeom>
        </p:spPr>
      </p:pic>
      <p:sp>
        <p:nvSpPr>
          <p:cNvPr id="37" name="テキスト ボックス 36">
            <a:extLst>
              <a:ext uri="{FF2B5EF4-FFF2-40B4-BE49-F238E27FC236}">
                <a16:creationId xmlns:a16="http://schemas.microsoft.com/office/drawing/2014/main" id="{C3BDC8D8-95BF-63C2-70C3-5F39A2005DB4}"/>
              </a:ext>
            </a:extLst>
          </p:cNvPr>
          <p:cNvSpPr txBox="1"/>
          <p:nvPr/>
        </p:nvSpPr>
        <p:spPr>
          <a:xfrm>
            <a:off x="416913" y="1322793"/>
            <a:ext cx="8137168" cy="369332"/>
          </a:xfrm>
          <a:prstGeom prst="rect">
            <a:avLst/>
          </a:prstGeom>
          <a:noFill/>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n-cs"/>
              </a:rPr>
              <a:t>公開事例：</a:t>
            </a:r>
            <a:r>
              <a:rPr kumimoji="0" lang="ja-JP" altLang="en-US" sz="18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n-cs"/>
                <a:hlinkClick r:id="rId9">
                  <a:extLst>
                    <a:ext uri="{A12FA001-AC4F-418D-AE19-62706E023703}">
                      <ahyp:hlinkClr xmlns:ahyp="http://schemas.microsoft.com/office/drawing/2018/hyperlinkcolor" val="tx"/>
                    </a:ext>
                  </a:extLst>
                </a:hlinkClick>
              </a:rPr>
              <a:t>https://www.lenovojp.com/business/case/18</a:t>
            </a:r>
            <a:r>
              <a:rPr kumimoji="0" lang="en-US" altLang="ja-JP" sz="18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n-cs"/>
                <a:hlinkClick r:id="rId9">
                  <a:extLst>
                    <a:ext uri="{A12FA001-AC4F-418D-AE19-62706E023703}">
                      <ahyp:hlinkClr xmlns:ahyp="http://schemas.microsoft.com/office/drawing/2018/hyperlinkcolor" val="tx"/>
                    </a:ext>
                  </a:extLst>
                </a:hlinkClick>
              </a:rPr>
              <a:t>9</a:t>
            </a:r>
            <a:r>
              <a:rPr kumimoji="0" lang="ja-JP" altLang="en-US" sz="18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n-cs"/>
                <a:hlinkClick r:id="rId9">
                  <a:extLst>
                    <a:ext uri="{A12FA001-AC4F-418D-AE19-62706E023703}">
                      <ahyp:hlinkClr xmlns:ahyp="http://schemas.microsoft.com/office/drawing/2018/hyperlinkcolor" val="tx"/>
                    </a:ext>
                  </a:extLst>
                </a:hlinkClick>
              </a:rPr>
              <a:t>/</a:t>
            </a:r>
            <a:endParaRPr kumimoji="0" lang="ja-JP" altLang="en-US" sz="18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n-cs"/>
            </a:endParaRPr>
          </a:p>
        </p:txBody>
      </p:sp>
      <p:sp>
        <p:nvSpPr>
          <p:cNvPr id="7" name="Rectangle 19">
            <a:extLst>
              <a:ext uri="{FF2B5EF4-FFF2-40B4-BE49-F238E27FC236}">
                <a16:creationId xmlns:a16="http://schemas.microsoft.com/office/drawing/2014/main" id="{AE8442D3-DDBA-010F-3B38-6E94A9468CE6}"/>
              </a:ext>
            </a:extLst>
          </p:cNvPr>
          <p:cNvSpPr>
            <a:spLocks noChangeArrowheads="1"/>
          </p:cNvSpPr>
          <p:nvPr/>
        </p:nvSpPr>
        <p:spPr bwMode="auto">
          <a:xfrm>
            <a:off x="8443659" y="5262290"/>
            <a:ext cx="3461467" cy="574614"/>
          </a:xfrm>
          <a:prstGeom prst="rect">
            <a:avLst/>
          </a:prstGeom>
          <a:noFill/>
          <a:ln>
            <a:noFill/>
          </a:ln>
          <a:effectLst/>
          <a:extLst>
            <a:ext uri="{909E8E84-426E-40DD-AFC4-6F175D3DCCD1}">
              <a14:hiddenFill xmlns:a14="http://schemas.microsoft.com/office/drawing/2010/main">
                <a:solidFill>
                  <a:srgbClr xmlns:mc="http://schemas.openxmlformats.org/markup-compatibility/2006" val="00FF00" mc:Ignorable="a14" a14:legacySpreadsheetColorIndex="11"/>
                </a:solidFill>
              </a14:hiddenFill>
            </a:ext>
            <a:ext uri="{91240B29-F687-4F45-9708-019B960494DF}">
              <a14:hiddenLine xmlns:a14="http://schemas.microsoft.com/office/drawing/2010/main" w="38100">
                <a:solidFill>
                  <a:srgbClr xmlns:mc="http://schemas.openxmlformats.org/markup-compatibility/2006" val="000000" mc:Ignorable="a14" a14:legacySpreadsheetColorIndex="64"/>
                </a:solidFill>
                <a:miter lim="800000"/>
                <a:headEnd/>
                <a:tailEnd/>
              </a14:hiddenLine>
            </a:ext>
          </a:extLst>
        </p:spPr>
        <p:txBody>
          <a:bodyPr wrap="square" lIns="27418" tIns="27418" rIns="0" bIns="27418"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400" b="1" kern="0" dirty="0">
                <a:latin typeface="+mn-ea"/>
                <a:cs typeface="Meiryo UI" panose="020B0604030504040204" pitchFamily="50" charset="-128"/>
              </a:rPr>
              <a:t>複数の物理サーバを</a:t>
            </a:r>
            <a:endParaRPr lang="en-US" altLang="ja-JP" sz="1400" b="1" kern="0" dirty="0">
              <a:latin typeface="+mn-ea"/>
              <a:cs typeface="Meiryo UI" panose="020B0604030504040204" pitchFamily="50" charset="-128"/>
            </a:endParaRPr>
          </a:p>
          <a:p>
            <a:pPr algn="ctr" rtl="0">
              <a:defRPr sz="1000"/>
            </a:pPr>
            <a:r>
              <a:rPr lang="en-US" altLang="ja-JP" sz="1400" b="1" kern="0" dirty="0">
                <a:latin typeface="+mn-ea"/>
                <a:cs typeface="Meiryo UI" panose="020B0604030504040204" pitchFamily="50" charset="-128"/>
              </a:rPr>
              <a:t>Windows Server HCI×4Node</a:t>
            </a:r>
            <a:r>
              <a:rPr lang="ja-JP" altLang="en-US" sz="1400" b="1" kern="0" dirty="0">
                <a:latin typeface="+mn-ea"/>
                <a:cs typeface="Meiryo UI" panose="020B0604030504040204" pitchFamily="50" charset="-128"/>
              </a:rPr>
              <a:t>へ集約</a:t>
            </a:r>
          </a:p>
        </p:txBody>
      </p:sp>
      <p:sp>
        <p:nvSpPr>
          <p:cNvPr id="8" name="Rectangle 19">
            <a:extLst>
              <a:ext uri="{FF2B5EF4-FFF2-40B4-BE49-F238E27FC236}">
                <a16:creationId xmlns:a16="http://schemas.microsoft.com/office/drawing/2014/main" id="{6158468D-E4FF-2902-7BAF-719DF21485A5}"/>
              </a:ext>
            </a:extLst>
          </p:cNvPr>
          <p:cNvSpPr>
            <a:spLocks noChangeArrowheads="1"/>
          </p:cNvSpPr>
          <p:nvPr/>
        </p:nvSpPr>
        <p:spPr bwMode="auto">
          <a:xfrm>
            <a:off x="10602258" y="5846847"/>
            <a:ext cx="1114199" cy="379379"/>
          </a:xfrm>
          <a:prstGeom prst="rect">
            <a:avLst/>
          </a:prstGeom>
          <a:noFill/>
          <a:ln>
            <a:noFill/>
          </a:ln>
          <a:effectLst/>
          <a:extLst>
            <a:ext uri="{909E8E84-426E-40DD-AFC4-6F175D3DCCD1}">
              <a14:hiddenFill xmlns:a14="http://schemas.microsoft.com/office/drawing/2010/main">
                <a:solidFill>
                  <a:srgbClr xmlns:mc="http://schemas.openxmlformats.org/markup-compatibility/2006" val="00FF00" mc:Ignorable="a14" a14:legacySpreadsheetColorIndex="11"/>
                </a:solidFill>
              </a14:hiddenFill>
            </a:ext>
            <a:ext uri="{91240B29-F687-4F45-9708-019B960494DF}">
              <a14:hiddenLine xmlns:a14="http://schemas.microsoft.com/office/drawing/2010/main" w="38100">
                <a:solidFill>
                  <a:srgbClr xmlns:mc="http://schemas.openxmlformats.org/markup-compatibility/2006" val="000000" mc:Ignorable="a14" a14:legacySpreadsheetColorIndex="64"/>
                </a:solidFill>
                <a:miter lim="800000"/>
                <a:headEnd/>
                <a:tailEnd/>
              </a14:hiddenLine>
            </a:ext>
          </a:extLst>
        </p:spPr>
        <p:txBody>
          <a:bodyPr wrap="square" lIns="27418" tIns="27418" rIns="0" bIns="27418"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defRPr sz="1000"/>
            </a:pPr>
            <a:r>
              <a:rPr lang="en-US" altLang="ja-JP" sz="2399" b="1" kern="0" dirty="0">
                <a:latin typeface="+mn-ea"/>
                <a:cs typeface="Meiryo UI" panose="020B0604030504040204" pitchFamily="50" charset="-128"/>
              </a:rPr>
              <a:t>MX</a:t>
            </a:r>
            <a:endParaRPr lang="ja-JP" altLang="en-US" sz="2399" b="1" kern="0" dirty="0">
              <a:latin typeface="+mn-ea"/>
              <a:cs typeface="Meiryo UI" panose="020B0604030504040204" pitchFamily="50" charset="-128"/>
            </a:endParaRPr>
          </a:p>
        </p:txBody>
      </p:sp>
      <p:pic>
        <p:nvPicPr>
          <p:cNvPr id="28" name="図 27" descr="ロゴ&#10;&#10;自動的に生成された説明">
            <a:extLst>
              <a:ext uri="{FF2B5EF4-FFF2-40B4-BE49-F238E27FC236}">
                <a16:creationId xmlns:a16="http://schemas.microsoft.com/office/drawing/2014/main" id="{AB7CAAA5-6E62-FC8B-D0C5-5911A83CD0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1407" y="5814592"/>
            <a:ext cx="1114200" cy="474268"/>
          </a:xfrm>
          <a:prstGeom prst="rect">
            <a:avLst/>
          </a:prstGeom>
        </p:spPr>
      </p:pic>
    </p:spTree>
    <p:extLst>
      <p:ext uri="{BB962C8B-B14F-4D97-AF65-F5344CB8AC3E}">
        <p14:creationId xmlns:p14="http://schemas.microsoft.com/office/powerpoint/2010/main" val="199147993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1BCAA394-5D39-7CF2-4BCB-D18956506B8C}"/>
              </a:ext>
            </a:extLst>
          </p:cNvPr>
          <p:cNvSpPr txBox="1">
            <a:spLocks/>
          </p:cNvSpPr>
          <p:nvPr/>
        </p:nvSpPr>
        <p:spPr>
          <a:xfrm>
            <a:off x="8123893" y="1514761"/>
            <a:ext cx="3900627" cy="1698686"/>
          </a:xfrm>
          <a:prstGeom prst="rect">
            <a:avLst/>
          </a:prstGeom>
          <a:noFill/>
          <a:ln>
            <a:noFill/>
          </a:ln>
        </p:spPr>
        <p:txBody>
          <a:bodyPr spcFirstLastPara="1" wrap="square" lIns="68557" tIns="34266" rIns="68557" bIns="3426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1pPr>
            <a:lvl2pPr marR="0" lvl="1"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2pPr>
            <a:lvl3pPr marR="0" lvl="2"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3pPr>
            <a:lvl4pPr marR="0" lvl="3"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4pPr>
            <a:lvl5pPr marR="0" lvl="4"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5pPr>
            <a:lvl6pPr marR="0" lvl="5"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6pPr>
            <a:lvl7pPr marR="0" lvl="6"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7pPr>
            <a:lvl8pPr marR="0" lvl="7"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8pPr>
            <a:lvl9pPr marR="0" lvl="8"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9pPr>
          </a:lstStyle>
          <a:p>
            <a:r>
              <a:rPr lang="en-US" altLang="ja-JP" sz="2399" b="1" dirty="0">
                <a:solidFill>
                  <a:schemeClr val="tx1"/>
                </a:solidFill>
              </a:rPr>
              <a:t>Lenovo</a:t>
            </a:r>
          </a:p>
          <a:p>
            <a:r>
              <a:rPr lang="ja-JP" altLang="en-US" sz="2666" b="1" dirty="0">
                <a:solidFill>
                  <a:schemeClr val="tx1"/>
                </a:solidFill>
              </a:rPr>
              <a:t>　　　　　 </a:t>
            </a:r>
            <a:r>
              <a:rPr lang="en-US" sz="3599" b="1" dirty="0">
                <a:solidFill>
                  <a:schemeClr val="tx1"/>
                </a:solidFill>
              </a:rPr>
              <a:t>MX</a:t>
            </a:r>
            <a:br>
              <a:rPr lang="en-US" sz="2666" b="1" dirty="0">
                <a:solidFill>
                  <a:schemeClr val="tx1"/>
                </a:solidFill>
              </a:rPr>
            </a:br>
            <a:r>
              <a:rPr lang="en-US" altLang="ja-JP" sz="1799" b="1" dirty="0">
                <a:solidFill>
                  <a:schemeClr val="tx1"/>
                </a:solidFill>
                <a:latin typeface="Yu Gothic UI" panose="020B0500000000000000" pitchFamily="50" charset="-128"/>
                <a:ea typeface="Yu Gothic UI" panose="020B0500000000000000" pitchFamily="50" charset="-128"/>
              </a:rPr>
              <a:t>Azure Stack HCI</a:t>
            </a:r>
            <a:r>
              <a:rPr lang="ja-JP" altLang="en-US" sz="1799" b="1" dirty="0">
                <a:solidFill>
                  <a:schemeClr val="tx1"/>
                </a:solidFill>
                <a:latin typeface="Yu Gothic UI" panose="020B0500000000000000" pitchFamily="50" charset="-128"/>
                <a:ea typeface="Yu Gothic UI" panose="020B0500000000000000" pitchFamily="50" charset="-128"/>
              </a:rPr>
              <a:t>アプライアンス</a:t>
            </a:r>
            <a:br>
              <a:rPr lang="en-US" altLang="ja-JP" sz="1799" b="1" dirty="0">
                <a:solidFill>
                  <a:schemeClr val="tx1"/>
                </a:solidFill>
                <a:latin typeface="Yu Gothic UI" panose="020B0500000000000000" pitchFamily="50" charset="-128"/>
                <a:ea typeface="Yu Gothic UI" panose="020B0500000000000000" pitchFamily="50" charset="-128"/>
              </a:rPr>
            </a:br>
            <a:r>
              <a:rPr lang="ja-JP" altLang="en-US" sz="1799" b="1" dirty="0">
                <a:solidFill>
                  <a:schemeClr val="tx1"/>
                </a:solidFill>
                <a:latin typeface="Yu Gothic UI" panose="020B0500000000000000" pitchFamily="50" charset="-128"/>
                <a:ea typeface="Yu Gothic UI" panose="020B0500000000000000" pitchFamily="50" charset="-128"/>
              </a:rPr>
              <a:t>＆ 認定ノード</a:t>
            </a:r>
            <a:endParaRPr lang="en-US" sz="2666" b="1" dirty="0">
              <a:solidFill>
                <a:schemeClr val="tx1"/>
              </a:solidFill>
              <a:latin typeface="Yu Gothic UI" panose="020B0500000000000000" pitchFamily="50" charset="-128"/>
              <a:ea typeface="Yu Gothic UI" panose="020B0500000000000000" pitchFamily="50" charset="-128"/>
            </a:endParaRPr>
          </a:p>
        </p:txBody>
      </p:sp>
      <p:pic>
        <p:nvPicPr>
          <p:cNvPr id="13" name="図 12">
            <a:extLst>
              <a:ext uri="{FF2B5EF4-FFF2-40B4-BE49-F238E27FC236}">
                <a16:creationId xmlns:a16="http://schemas.microsoft.com/office/drawing/2014/main" id="{5D670133-370E-4CA4-AE73-7189E26DF458}"/>
              </a:ext>
            </a:extLst>
          </p:cNvPr>
          <p:cNvPicPr>
            <a:picLocks noChangeAspect="1"/>
          </p:cNvPicPr>
          <p:nvPr/>
        </p:nvPicPr>
        <p:blipFill>
          <a:blip r:embed="rId3"/>
          <a:stretch>
            <a:fillRect/>
          </a:stretch>
        </p:blipFill>
        <p:spPr>
          <a:xfrm>
            <a:off x="8268954" y="3189647"/>
            <a:ext cx="2766042" cy="1116887"/>
          </a:xfrm>
          <a:prstGeom prst="rect">
            <a:avLst/>
          </a:prstGeom>
        </p:spPr>
      </p:pic>
      <p:pic>
        <p:nvPicPr>
          <p:cNvPr id="14" name="図 13" descr="挿絵, 抽象 が含まれている画像&#10;&#10;自動的に生成された説明">
            <a:extLst>
              <a:ext uri="{FF2B5EF4-FFF2-40B4-BE49-F238E27FC236}">
                <a16:creationId xmlns:a16="http://schemas.microsoft.com/office/drawing/2014/main" id="{C005ED67-ED69-2A82-6DCD-909354DEE4C2}"/>
              </a:ext>
            </a:extLst>
          </p:cNvPr>
          <p:cNvPicPr>
            <a:picLocks noChangeAspect="1"/>
          </p:cNvPicPr>
          <p:nvPr/>
        </p:nvPicPr>
        <p:blipFill>
          <a:blip r:embed="rId4"/>
          <a:stretch>
            <a:fillRect/>
          </a:stretch>
        </p:blipFill>
        <p:spPr>
          <a:xfrm>
            <a:off x="8175697" y="1992347"/>
            <a:ext cx="1734510" cy="515512"/>
          </a:xfrm>
          <a:prstGeom prst="rect">
            <a:avLst/>
          </a:prstGeom>
        </p:spPr>
      </p:pic>
      <p:sp>
        <p:nvSpPr>
          <p:cNvPr id="26" name="正方形/長方形 25">
            <a:extLst>
              <a:ext uri="{FF2B5EF4-FFF2-40B4-BE49-F238E27FC236}">
                <a16:creationId xmlns:a16="http://schemas.microsoft.com/office/drawing/2014/main" id="{8D7384FC-DF25-27D1-9843-4D4FABF384FC}"/>
              </a:ext>
            </a:extLst>
          </p:cNvPr>
          <p:cNvSpPr/>
          <p:nvPr/>
        </p:nvSpPr>
        <p:spPr>
          <a:xfrm>
            <a:off x="239483" y="226142"/>
            <a:ext cx="11752756" cy="597670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kumimoji="1" lang="ja-JP" altLang="en-US" sz="1600" err="1">
              <a:solidFill>
                <a:prstClr val="white"/>
              </a:solidFill>
            </a:endParaRPr>
          </a:p>
        </p:txBody>
      </p:sp>
      <p:sp>
        <p:nvSpPr>
          <p:cNvPr id="6" name="Slide Number Placeholder 1">
            <a:extLst>
              <a:ext uri="{FF2B5EF4-FFF2-40B4-BE49-F238E27FC236}">
                <a16:creationId xmlns:a16="http://schemas.microsoft.com/office/drawing/2014/main" id="{A08D5370-C75B-541D-DD68-FE6BE4589333}"/>
              </a:ext>
            </a:extLst>
          </p:cNvPr>
          <p:cNvSpPr txBox="1">
            <a:spLocks/>
          </p:cNvSpPr>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kumimoji="1"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a:lstStyle>
          <a:p>
            <a:fld id="{6D22F896-40B5-4ADD-8801-0D06FADFA095}" type="slidenum">
              <a:rPr lang="en-US" smtClean="0"/>
              <a:pPr/>
              <a:t>24</a:t>
            </a:fld>
            <a:endParaRPr lang="en-US" dirty="0"/>
          </a:p>
        </p:txBody>
      </p:sp>
      <p:sp>
        <p:nvSpPr>
          <p:cNvPr id="8" name="コンテンツ プレースホルダー 2">
            <a:extLst>
              <a:ext uri="{FF2B5EF4-FFF2-40B4-BE49-F238E27FC236}">
                <a16:creationId xmlns:a16="http://schemas.microsoft.com/office/drawing/2014/main" id="{46BB0F7C-E4F9-B370-8FF6-4DA810776320}"/>
              </a:ext>
            </a:extLst>
          </p:cNvPr>
          <p:cNvSpPr>
            <a:spLocks noGrp="1"/>
          </p:cNvSpPr>
          <p:nvPr>
            <p:ph sz="half" idx="1"/>
          </p:nvPr>
        </p:nvSpPr>
        <p:spPr>
          <a:xfrm>
            <a:off x="736347" y="1125043"/>
            <a:ext cx="10673828" cy="4449511"/>
          </a:xfrm>
        </p:spPr>
        <p:txBody>
          <a:bodyPr lIns="0" tIns="0" rIns="0" bIns="0" anchor="t"/>
          <a:lstStyle/>
          <a:p>
            <a:pPr marL="608965" lvl="1" indent="-227965">
              <a:spcBef>
                <a:spcPts val="300"/>
              </a:spcBef>
              <a:spcAft>
                <a:spcPts val="300"/>
              </a:spcAft>
            </a:pPr>
            <a:endParaRPr lang="en-US" altLang="ja-JP" sz="600" dirty="0">
              <a:ea typeface="ＭＳ Ｐゴシック"/>
            </a:endParaRPr>
          </a:p>
          <a:p>
            <a:pPr>
              <a:spcBef>
                <a:spcPts val="300"/>
              </a:spcBef>
              <a:spcAft>
                <a:spcPts val="300"/>
              </a:spcAft>
            </a:pPr>
            <a:r>
              <a:rPr kumimoji="1" lang="ja-JP" altLang="en-US" sz="2400" b="1" dirty="0"/>
              <a:t>あらゆるお客様に提案可能！</a:t>
            </a:r>
            <a:endParaRPr kumimoji="1" lang="en-US" altLang="ja-JP" sz="2400" b="1" dirty="0"/>
          </a:p>
          <a:p>
            <a:pPr marL="608965" lvl="1" indent="-227965">
              <a:spcBef>
                <a:spcPts val="300"/>
              </a:spcBef>
              <a:spcAft>
                <a:spcPts val="300"/>
              </a:spcAft>
            </a:pPr>
            <a:r>
              <a:rPr kumimoji="1" lang="en-US" altLang="ja-JP" sz="2000" dirty="0"/>
              <a:t>VMware</a:t>
            </a:r>
            <a:r>
              <a:rPr kumimoji="1" lang="ja-JP" altLang="en-US" sz="2000" dirty="0"/>
              <a:t>からの移行先を検討したい </a:t>
            </a:r>
            <a:r>
              <a:rPr kumimoji="1" lang="en-US" altLang="ja-JP" sz="2000" dirty="0"/>
              <a:t>(3-Tier</a:t>
            </a:r>
            <a:r>
              <a:rPr kumimoji="1" lang="ja-JP" altLang="en-US" sz="2000" dirty="0"/>
              <a:t> </a:t>
            </a:r>
            <a:r>
              <a:rPr kumimoji="1" lang="en-US" altLang="ja-JP" sz="2000" dirty="0"/>
              <a:t>/</a:t>
            </a:r>
            <a:r>
              <a:rPr kumimoji="1" lang="ja-JP" altLang="en-US" sz="2000" dirty="0"/>
              <a:t> </a:t>
            </a:r>
            <a:r>
              <a:rPr kumimoji="1" lang="en-US" altLang="ja-JP" sz="2000" dirty="0" err="1"/>
              <a:t>vSAN</a:t>
            </a:r>
            <a:r>
              <a:rPr kumimoji="1" lang="en-US" altLang="ja-JP" sz="2000" dirty="0"/>
              <a:t>)</a:t>
            </a:r>
            <a:endParaRPr lang="en-US" altLang="ja-JP" sz="2000" dirty="0"/>
          </a:p>
          <a:p>
            <a:pPr marL="608965" lvl="1" indent="-227965">
              <a:spcBef>
                <a:spcPts val="300"/>
              </a:spcBef>
              <a:spcAft>
                <a:spcPts val="300"/>
              </a:spcAft>
            </a:pPr>
            <a:r>
              <a:rPr kumimoji="1" lang="en-US" altLang="ja-JP" sz="2000" dirty="0"/>
              <a:t>Hyper-V</a:t>
            </a:r>
            <a:r>
              <a:rPr kumimoji="1" lang="ja-JP" altLang="en-US" sz="2000" dirty="0"/>
              <a:t>環境の可用性・管理性を高めたい</a:t>
            </a:r>
            <a:endParaRPr lang="en-US" altLang="ja-JP" sz="2000" dirty="0"/>
          </a:p>
          <a:p>
            <a:pPr marL="608965" lvl="1" indent="-227965">
              <a:spcBef>
                <a:spcPts val="300"/>
              </a:spcBef>
              <a:spcAft>
                <a:spcPts val="300"/>
              </a:spcAft>
            </a:pPr>
            <a:r>
              <a:rPr kumimoji="1" lang="ja-JP" altLang="en-US" sz="2000" dirty="0"/>
              <a:t>既存</a:t>
            </a:r>
            <a:r>
              <a:rPr kumimoji="1" lang="en-US" altLang="ja-JP" sz="2000" dirty="0"/>
              <a:t>HCI</a:t>
            </a:r>
            <a:r>
              <a:rPr kumimoji="1" lang="ja-JP" altLang="en-US" sz="2000" dirty="0"/>
              <a:t>環境のコストを見直したい</a:t>
            </a:r>
            <a:endParaRPr lang="en-US" altLang="ja-JP" sz="2000" dirty="0"/>
          </a:p>
          <a:p>
            <a:pPr marL="608965" lvl="1" indent="-227965">
              <a:spcBef>
                <a:spcPts val="300"/>
              </a:spcBef>
              <a:spcAft>
                <a:spcPts val="300"/>
              </a:spcAft>
            </a:pPr>
            <a:r>
              <a:rPr kumimoji="1" lang="en-US" altLang="ja-JP" sz="2000" dirty="0"/>
              <a:t>Azure</a:t>
            </a:r>
            <a:r>
              <a:rPr kumimoji="1" lang="ja-JP" altLang="en-US" sz="2000" dirty="0"/>
              <a:t>ハイブリッドクラウドを活用したい</a:t>
            </a:r>
            <a:endParaRPr lang="en-US" altLang="ja-JP" sz="2000" dirty="0"/>
          </a:p>
          <a:p>
            <a:pPr marL="608965" lvl="1" indent="-227965">
              <a:spcBef>
                <a:spcPts val="300"/>
              </a:spcBef>
              <a:spcAft>
                <a:spcPts val="300"/>
              </a:spcAft>
            </a:pPr>
            <a:endParaRPr lang="en-US" altLang="ja-JP" sz="600" dirty="0">
              <a:ea typeface="ＭＳ Ｐゴシック"/>
            </a:endParaRPr>
          </a:p>
          <a:p>
            <a:pPr marL="0" indent="0">
              <a:spcBef>
                <a:spcPts val="300"/>
              </a:spcBef>
              <a:spcAft>
                <a:spcPts val="300"/>
              </a:spcAft>
              <a:buNone/>
            </a:pPr>
            <a:endParaRPr lang="ja-JP" altLang="en-US" sz="1600" dirty="0">
              <a:ea typeface="ＭＳ Ｐゴシック"/>
            </a:endParaRPr>
          </a:p>
        </p:txBody>
      </p:sp>
      <p:sp>
        <p:nvSpPr>
          <p:cNvPr id="9" name="タイトル 1">
            <a:extLst>
              <a:ext uri="{FF2B5EF4-FFF2-40B4-BE49-F238E27FC236}">
                <a16:creationId xmlns:a16="http://schemas.microsoft.com/office/drawing/2014/main" id="{A3D19021-EF48-6884-F3BF-3EB7AE8A84C3}"/>
              </a:ext>
            </a:extLst>
          </p:cNvPr>
          <p:cNvSpPr txBox="1">
            <a:spLocks/>
          </p:cNvSpPr>
          <p:nvPr/>
        </p:nvSpPr>
        <p:spPr bwMode="gray">
          <a:xfrm>
            <a:off x="531924" y="4109471"/>
            <a:ext cx="10673828"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endParaRPr kumimoji="1" lang="ja-JP" altLang="en-US" dirty="0"/>
          </a:p>
        </p:txBody>
      </p:sp>
      <p:sp>
        <p:nvSpPr>
          <p:cNvPr id="11" name="タイトル 10">
            <a:extLst>
              <a:ext uri="{FF2B5EF4-FFF2-40B4-BE49-F238E27FC236}">
                <a16:creationId xmlns:a16="http://schemas.microsoft.com/office/drawing/2014/main" id="{BA80B2A1-5929-A483-19C7-1152704F5CF4}"/>
              </a:ext>
            </a:extLst>
          </p:cNvPr>
          <p:cNvSpPr>
            <a:spLocks noGrp="1"/>
          </p:cNvSpPr>
          <p:nvPr>
            <p:ph type="title"/>
          </p:nvPr>
        </p:nvSpPr>
        <p:spPr/>
        <p:txBody>
          <a:bodyPr/>
          <a:lstStyle/>
          <a:p>
            <a:r>
              <a:rPr lang="en-US" altLang="ja-JP" dirty="0"/>
              <a:t>Azure Stack HCI</a:t>
            </a:r>
            <a:r>
              <a:rPr lang="ja-JP" altLang="en-US" dirty="0"/>
              <a:t>／</a:t>
            </a:r>
            <a:r>
              <a:rPr lang="en-US" altLang="ja-JP" dirty="0"/>
              <a:t>Window Server HCI(S2D)</a:t>
            </a:r>
            <a:r>
              <a:rPr lang="ja-JP" altLang="en-US" dirty="0"/>
              <a:t>ソリューションは</a:t>
            </a:r>
            <a:br>
              <a:rPr lang="ja-JP" altLang="en-US" dirty="0"/>
            </a:br>
            <a:endParaRPr lang="ja-JP" altLang="en-US" dirty="0"/>
          </a:p>
        </p:txBody>
      </p:sp>
      <p:sp>
        <p:nvSpPr>
          <p:cNvPr id="15" name="テキスト ボックス 14">
            <a:extLst>
              <a:ext uri="{FF2B5EF4-FFF2-40B4-BE49-F238E27FC236}">
                <a16:creationId xmlns:a16="http://schemas.microsoft.com/office/drawing/2014/main" id="{382C28AD-D6BF-321B-8F19-810ECB7D9A88}"/>
              </a:ext>
            </a:extLst>
          </p:cNvPr>
          <p:cNvSpPr txBox="1"/>
          <p:nvPr/>
        </p:nvSpPr>
        <p:spPr>
          <a:xfrm>
            <a:off x="481781" y="3690963"/>
            <a:ext cx="7395430" cy="954107"/>
          </a:xfrm>
          <a:prstGeom prst="rect">
            <a:avLst/>
          </a:prstGeom>
          <a:noFill/>
        </p:spPr>
        <p:txBody>
          <a:bodyPr wrap="square">
            <a:spAutoFit/>
          </a:bodyPr>
          <a:lstStyle/>
          <a:p>
            <a:pPr marL="0" indent="0" algn="ctr">
              <a:buNone/>
            </a:pPr>
            <a:r>
              <a:rPr kumimoji="1" lang="ja-JP" altLang="en-US" sz="2800" b="1" dirty="0">
                <a:solidFill>
                  <a:srgbClr val="FF9900"/>
                </a:solidFill>
                <a:latin typeface="+mn-ea"/>
              </a:rPr>
              <a:t>今</a:t>
            </a:r>
            <a:r>
              <a:rPr lang="ja-JP" altLang="en-US" sz="2800" b="1" dirty="0">
                <a:solidFill>
                  <a:srgbClr val="FF9900"/>
                </a:solidFill>
                <a:latin typeface="+mn-ea"/>
              </a:rPr>
              <a:t>求められている</a:t>
            </a:r>
            <a:r>
              <a:rPr kumimoji="1" lang="ja-JP" altLang="en-US" sz="2800" b="1" dirty="0">
                <a:solidFill>
                  <a:srgbClr val="FF9900"/>
                </a:solidFill>
                <a:latin typeface="+mn-ea"/>
              </a:rPr>
              <a:t>代替ソリューション</a:t>
            </a:r>
            <a:r>
              <a:rPr lang="ja-JP" altLang="en-US" sz="2800" b="1" dirty="0">
                <a:solidFill>
                  <a:srgbClr val="FF9900"/>
                </a:solidFill>
                <a:latin typeface="+mn-ea"/>
              </a:rPr>
              <a:t>です</a:t>
            </a:r>
            <a:endParaRPr lang="en-US" altLang="ja-JP" sz="2800" b="1" dirty="0">
              <a:solidFill>
                <a:srgbClr val="FF9900"/>
              </a:solidFill>
              <a:latin typeface="+mn-ea"/>
            </a:endParaRPr>
          </a:p>
          <a:p>
            <a:pPr marL="0" indent="0" algn="ctr">
              <a:buNone/>
            </a:pPr>
            <a:r>
              <a:rPr lang="ja-JP" altLang="en-US" sz="2800" b="1" dirty="0">
                <a:solidFill>
                  <a:srgbClr val="FF9900"/>
                </a:solidFill>
                <a:latin typeface="+mn-ea"/>
              </a:rPr>
              <a:t>ポイントは３つ！</a:t>
            </a:r>
            <a:endParaRPr lang="en-US" altLang="ja-JP" sz="2800" b="1" dirty="0">
              <a:solidFill>
                <a:srgbClr val="FF9900"/>
              </a:solidFill>
              <a:latin typeface="+mn-ea"/>
            </a:endParaRPr>
          </a:p>
        </p:txBody>
      </p:sp>
      <p:sp>
        <p:nvSpPr>
          <p:cNvPr id="16" name="四角形: 角を丸くする 15">
            <a:extLst>
              <a:ext uri="{FF2B5EF4-FFF2-40B4-BE49-F238E27FC236}">
                <a16:creationId xmlns:a16="http://schemas.microsoft.com/office/drawing/2014/main" id="{6CBC7C39-F79E-A0BD-1C43-B8EBC64375AA}"/>
              </a:ext>
            </a:extLst>
          </p:cNvPr>
          <p:cNvSpPr/>
          <p:nvPr/>
        </p:nvSpPr>
        <p:spPr>
          <a:xfrm>
            <a:off x="1203874" y="4957329"/>
            <a:ext cx="1640987" cy="464422"/>
          </a:xfrm>
          <a:prstGeom prst="roundRect">
            <a:avLst/>
          </a:prstGeom>
          <a:solidFill>
            <a:srgbClr val="6F182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ctr"/>
          <a:lstStyle/>
          <a:p>
            <a:pPr algn="ctr"/>
            <a:r>
              <a:rPr lang="ja-JP" altLang="en-US" b="1" dirty="0">
                <a:solidFill>
                  <a:prstClr val="white"/>
                </a:solidFill>
              </a:rPr>
              <a:t>安い</a:t>
            </a:r>
          </a:p>
        </p:txBody>
      </p:sp>
      <p:sp>
        <p:nvSpPr>
          <p:cNvPr id="17" name="四角形: 角を丸くする 16">
            <a:extLst>
              <a:ext uri="{FF2B5EF4-FFF2-40B4-BE49-F238E27FC236}">
                <a16:creationId xmlns:a16="http://schemas.microsoft.com/office/drawing/2014/main" id="{BF924C20-C1BC-50B9-3036-8401A4AF26FA}"/>
              </a:ext>
            </a:extLst>
          </p:cNvPr>
          <p:cNvSpPr/>
          <p:nvPr/>
        </p:nvSpPr>
        <p:spPr>
          <a:xfrm>
            <a:off x="3216376" y="4960172"/>
            <a:ext cx="1640987" cy="464422"/>
          </a:xfrm>
          <a:prstGeom prst="roundRect">
            <a:avLst/>
          </a:prstGeom>
          <a:solidFill>
            <a:srgbClr val="6F182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ctr"/>
          <a:lstStyle/>
          <a:p>
            <a:pPr algn="ctr"/>
            <a:r>
              <a:rPr lang="ja-JP" altLang="en-US" b="1" dirty="0">
                <a:solidFill>
                  <a:prstClr val="white"/>
                </a:solidFill>
              </a:rPr>
              <a:t>安心</a:t>
            </a:r>
          </a:p>
        </p:txBody>
      </p:sp>
      <p:sp>
        <p:nvSpPr>
          <p:cNvPr id="18" name="四角形: 角を丸くする 17">
            <a:extLst>
              <a:ext uri="{FF2B5EF4-FFF2-40B4-BE49-F238E27FC236}">
                <a16:creationId xmlns:a16="http://schemas.microsoft.com/office/drawing/2014/main" id="{30855F56-D3A4-1EA8-A8DB-C02A3F5D20CA}"/>
              </a:ext>
            </a:extLst>
          </p:cNvPr>
          <p:cNvSpPr/>
          <p:nvPr/>
        </p:nvSpPr>
        <p:spPr>
          <a:xfrm>
            <a:off x="5243368" y="4961886"/>
            <a:ext cx="1640987" cy="464422"/>
          </a:xfrm>
          <a:prstGeom prst="roundRect">
            <a:avLst/>
          </a:prstGeom>
          <a:solidFill>
            <a:srgbClr val="6F182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ctr"/>
          <a:lstStyle/>
          <a:p>
            <a:pPr algn="ctr"/>
            <a:r>
              <a:rPr lang="ja-JP" altLang="en-US" b="1" dirty="0">
                <a:solidFill>
                  <a:prstClr val="white"/>
                </a:solidFill>
              </a:rPr>
              <a:t>簡単</a:t>
            </a:r>
          </a:p>
        </p:txBody>
      </p:sp>
    </p:spTree>
    <p:extLst>
      <p:ext uri="{BB962C8B-B14F-4D97-AF65-F5344CB8AC3E}">
        <p14:creationId xmlns:p14="http://schemas.microsoft.com/office/powerpoint/2010/main" val="181642148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FB7561D2-B6DD-D31A-79DE-E6A56F3D0629}"/>
              </a:ext>
            </a:extLst>
          </p:cNvPr>
          <p:cNvSpPr/>
          <p:nvPr/>
        </p:nvSpPr>
        <p:spPr>
          <a:xfrm>
            <a:off x="7670080" y="1159496"/>
            <a:ext cx="3948056" cy="1355463"/>
          </a:xfrm>
          <a:prstGeom prst="roundRect">
            <a:avLst/>
          </a:prstGeom>
          <a:solidFill>
            <a:srgbClr val="6F1825"/>
          </a:solidFill>
          <a:ln>
            <a:noFill/>
          </a:ln>
        </p:spPr>
        <p:style>
          <a:lnRef idx="2">
            <a:schemeClr val="accent3"/>
          </a:lnRef>
          <a:fillRef idx="1">
            <a:schemeClr val="lt1"/>
          </a:fillRef>
          <a:effectRef idx="0">
            <a:schemeClr val="accent3"/>
          </a:effectRef>
          <a:fontRef idx="minor">
            <a:schemeClr val="dk1"/>
          </a:fontRef>
        </p:style>
        <p:txBody>
          <a:bodyPr lIns="182880" tIns="182880" rIns="182880" bIns="182880" rtlCol="0" anchor="t"/>
          <a:lstStyle/>
          <a:p>
            <a:pPr algn="l"/>
            <a:endParaRPr kumimoji="1" lang="ja-JP" altLang="en-US" sz="1600" dirty="0" err="1">
              <a:solidFill>
                <a:prstClr val="white"/>
              </a:solidFill>
            </a:endParaRPr>
          </a:p>
        </p:txBody>
      </p:sp>
      <p:sp>
        <p:nvSpPr>
          <p:cNvPr id="5" name="タイトル 4">
            <a:extLst>
              <a:ext uri="{FF2B5EF4-FFF2-40B4-BE49-F238E27FC236}">
                <a16:creationId xmlns:a16="http://schemas.microsoft.com/office/drawing/2014/main" id="{40225078-B10F-68E0-1B65-DF883B0AEE87}"/>
              </a:ext>
            </a:extLst>
          </p:cNvPr>
          <p:cNvSpPr>
            <a:spLocks noGrp="1"/>
          </p:cNvSpPr>
          <p:nvPr>
            <p:ph type="title"/>
          </p:nvPr>
        </p:nvSpPr>
        <p:spPr>
          <a:xfrm>
            <a:off x="3389985" y="476012"/>
            <a:ext cx="3167890" cy="521208"/>
          </a:xfrm>
        </p:spPr>
        <p:txBody>
          <a:bodyPr/>
          <a:lstStyle/>
          <a:p>
            <a:r>
              <a:rPr lang="ja-JP" altLang="en-US" sz="3200" b="1" dirty="0">
                <a:latin typeface="+mj-ea"/>
                <a:ea typeface="+mj-ea"/>
              </a:rPr>
              <a:t>オススメポイント </a:t>
            </a:r>
          </a:p>
        </p:txBody>
      </p:sp>
      <p:sp>
        <p:nvSpPr>
          <p:cNvPr id="3" name="スライド番号プレースホルダー 2">
            <a:extLst>
              <a:ext uri="{FF2B5EF4-FFF2-40B4-BE49-F238E27FC236}">
                <a16:creationId xmlns:a16="http://schemas.microsoft.com/office/drawing/2014/main" id="{CF0F483D-1193-9FCA-ACCA-03E45F31DB11}"/>
              </a:ext>
            </a:extLst>
          </p:cNvPr>
          <p:cNvSpPr>
            <a:spLocks noGrp="1"/>
          </p:cNvSpPr>
          <p:nvPr>
            <p:ph type="sldNum" sz="quarter" idx="4"/>
          </p:nvPr>
        </p:nvSpPr>
        <p:spPr>
          <a:xfrm>
            <a:off x="11752974" y="6361980"/>
            <a:ext cx="439026" cy="155448"/>
          </a:xfrm>
        </p:spPr>
        <p:txBody>
          <a:bodyPr/>
          <a:lstStyle/>
          <a:p>
            <a:fld id="{6D22F896-40B5-4ADD-8801-0D06FADFA095}" type="slidenum">
              <a:rPr lang="en-US" smtClean="0"/>
              <a:pPr/>
              <a:t>25</a:t>
            </a:fld>
            <a:endParaRPr lang="en-US"/>
          </a:p>
        </p:txBody>
      </p:sp>
      <p:sp>
        <p:nvSpPr>
          <p:cNvPr id="6" name="コンテンツ プレースホルダー 5">
            <a:extLst>
              <a:ext uri="{FF2B5EF4-FFF2-40B4-BE49-F238E27FC236}">
                <a16:creationId xmlns:a16="http://schemas.microsoft.com/office/drawing/2014/main" id="{1F7F109C-871C-3802-6EF5-D5CC18CE0BB5}"/>
              </a:ext>
            </a:extLst>
          </p:cNvPr>
          <p:cNvSpPr>
            <a:spLocks noGrp="1"/>
          </p:cNvSpPr>
          <p:nvPr>
            <p:ph sz="half" idx="4294967295"/>
          </p:nvPr>
        </p:nvSpPr>
        <p:spPr>
          <a:xfrm>
            <a:off x="9096005" y="1494578"/>
            <a:ext cx="1216025" cy="684213"/>
          </a:xfrm>
          <a:prstGeom prst="rect">
            <a:avLst/>
          </a:prstGeom>
        </p:spPr>
        <p:txBody>
          <a:bodyPr/>
          <a:lstStyle/>
          <a:p>
            <a:pPr marL="0" indent="0">
              <a:buNone/>
            </a:pPr>
            <a:r>
              <a:rPr lang="ja-JP" altLang="en-US" sz="4000" b="1" dirty="0">
                <a:solidFill>
                  <a:schemeClr val="bg1"/>
                </a:solidFill>
              </a:rPr>
              <a:t>安い</a:t>
            </a:r>
            <a:endParaRPr lang="en-US" altLang="ja-JP" sz="4000" b="1" dirty="0">
              <a:solidFill>
                <a:schemeClr val="bg1"/>
              </a:solidFill>
            </a:endParaRPr>
          </a:p>
        </p:txBody>
      </p:sp>
      <p:sp>
        <p:nvSpPr>
          <p:cNvPr id="2" name="コンテンツ プレースホルダー 2">
            <a:extLst>
              <a:ext uri="{FF2B5EF4-FFF2-40B4-BE49-F238E27FC236}">
                <a16:creationId xmlns:a16="http://schemas.microsoft.com/office/drawing/2014/main" id="{5432CD44-DD8A-256A-7B38-73807600B972}"/>
              </a:ext>
            </a:extLst>
          </p:cNvPr>
          <p:cNvSpPr txBox="1">
            <a:spLocks/>
          </p:cNvSpPr>
          <p:nvPr/>
        </p:nvSpPr>
        <p:spPr>
          <a:xfrm>
            <a:off x="514629" y="1203240"/>
            <a:ext cx="7155139" cy="5002660"/>
          </a:xfrm>
          <a:prstGeom prst="rect">
            <a:avLst/>
          </a:prstGeom>
        </p:spPr>
        <p:txBody>
          <a:bodyPr lIns="0" tIns="0" rIns="0" bIns="0" anchor="t"/>
          <a:lstStyle>
            <a:lvl1pPr marL="457120" indent="-457120" algn="l" defTabSz="1218987" rtl="0" eaLnBrk="1" latinLnBrk="0" hangingPunct="1">
              <a:spcBef>
                <a:spcPct val="20000"/>
              </a:spcBef>
              <a:buClrTx/>
              <a:buFont typeface="Arial" panose="020B0604020202020204" pitchFamily="34" charset="0"/>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Tx/>
              <a:buFont typeface="Arial" panose="020B0604020202020204" pitchFamily="34" charset="0"/>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Tx/>
              <a:buFont typeface="Arial" panose="020B0604020202020204" pitchFamily="34" charset="0"/>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spcBef>
                <a:spcPts val="300"/>
              </a:spcBef>
              <a:spcAft>
                <a:spcPts val="300"/>
              </a:spcAft>
            </a:pPr>
            <a:r>
              <a:rPr kumimoji="1" lang="ja-JP" altLang="en-US" sz="2400" b="1" dirty="0"/>
              <a:t>中小企業様におススメできるお手頃価格の</a:t>
            </a:r>
            <a:r>
              <a:rPr kumimoji="1" lang="en-US" altLang="ja-JP" sz="2400" b="1" dirty="0"/>
              <a:t>HCI</a:t>
            </a:r>
          </a:p>
          <a:p>
            <a:pPr marL="608965" lvl="1" indent="-227965">
              <a:spcBef>
                <a:spcPts val="300"/>
              </a:spcBef>
              <a:spcAft>
                <a:spcPts val="300"/>
              </a:spcAft>
            </a:pPr>
            <a:r>
              <a:rPr kumimoji="1" lang="ja-JP" altLang="en-US" sz="1600" dirty="0"/>
              <a:t>初期投資を最小化できるスイッチ・レスの</a:t>
            </a:r>
            <a:r>
              <a:rPr kumimoji="1" lang="en-US" altLang="ja-JP" sz="1600" dirty="0"/>
              <a:t>2</a:t>
            </a:r>
            <a:r>
              <a:rPr kumimoji="1" lang="ja-JP" altLang="en-US" sz="1600" dirty="0"/>
              <a:t>ノード構成</a:t>
            </a:r>
            <a:endParaRPr kumimoji="0" lang="en-US" altLang="ja-JP" sz="1600" dirty="0"/>
          </a:p>
          <a:p>
            <a:pPr marL="608965" lvl="1" indent="-227965">
              <a:spcBef>
                <a:spcPts val="300"/>
              </a:spcBef>
              <a:spcAft>
                <a:spcPts val="300"/>
              </a:spcAft>
            </a:pPr>
            <a:r>
              <a:rPr kumimoji="0" lang="en-US" altLang="ja-JP" sz="1600" dirty="0"/>
              <a:t>Window Server Datacenter </a:t>
            </a:r>
            <a:r>
              <a:rPr kumimoji="0" lang="ja-JP" altLang="en-US" sz="1600" dirty="0"/>
              <a:t>エディションだけで実現</a:t>
            </a:r>
            <a:endParaRPr kumimoji="0" lang="en-US" altLang="ja-JP" sz="1600" dirty="0"/>
          </a:p>
          <a:p>
            <a:pPr marL="608965" lvl="1" indent="-227965">
              <a:spcBef>
                <a:spcPts val="300"/>
              </a:spcBef>
              <a:spcAft>
                <a:spcPts val="300"/>
              </a:spcAft>
            </a:pPr>
            <a:r>
              <a:rPr kumimoji="0" lang="ja-JP" altLang="en-US" sz="1600" dirty="0"/>
              <a:t>別途、ゲスト</a:t>
            </a:r>
            <a:r>
              <a:rPr kumimoji="0" lang="en-US" altLang="ja-JP" sz="1600" dirty="0"/>
              <a:t>OS</a:t>
            </a:r>
            <a:r>
              <a:rPr kumimoji="0" lang="ja-JP" altLang="en-US" sz="1600" dirty="0"/>
              <a:t>のライセンスを買う必要なし</a:t>
            </a:r>
            <a:r>
              <a:rPr kumimoji="0" lang="en-US" altLang="ja-JP" sz="1600" dirty="0"/>
              <a:t>*</a:t>
            </a:r>
          </a:p>
          <a:p>
            <a:pPr marL="608965" lvl="1" indent="-227965">
              <a:spcBef>
                <a:spcPts val="300"/>
              </a:spcBef>
              <a:spcAft>
                <a:spcPts val="300"/>
              </a:spcAft>
            </a:pPr>
            <a:endParaRPr kumimoji="0" lang="en-US" altLang="ja-JP" sz="600" dirty="0">
              <a:ea typeface="ＭＳ Ｐゴシック"/>
            </a:endParaRPr>
          </a:p>
          <a:p>
            <a:pPr>
              <a:spcBef>
                <a:spcPts val="300"/>
              </a:spcBef>
              <a:spcAft>
                <a:spcPts val="300"/>
              </a:spcAft>
            </a:pPr>
            <a:r>
              <a:rPr kumimoji="1" lang="ja-JP" altLang="en-US" sz="2400" b="1" dirty="0"/>
              <a:t>安心して利用できるプラットフォーム</a:t>
            </a:r>
            <a:endParaRPr kumimoji="1" lang="en-US" altLang="ja-JP" sz="2400" b="1" dirty="0"/>
          </a:p>
          <a:p>
            <a:pPr marL="608965" lvl="1" indent="-227965">
              <a:spcBef>
                <a:spcPts val="300"/>
              </a:spcBef>
              <a:spcAft>
                <a:spcPts val="300"/>
              </a:spcAft>
            </a:pPr>
            <a:r>
              <a:rPr kumimoji="1" lang="en-US" altLang="ja-JP" sz="1600" dirty="0"/>
              <a:t>SQL</a:t>
            </a:r>
            <a:r>
              <a:rPr kumimoji="1" lang="ja-JP" altLang="en-US" sz="1600" dirty="0"/>
              <a:t>　</a:t>
            </a:r>
            <a:r>
              <a:rPr kumimoji="1" lang="en-US" altLang="ja-JP" sz="1600" dirty="0"/>
              <a:t>Server</a:t>
            </a:r>
            <a:r>
              <a:rPr kumimoji="1" lang="ja-JP" altLang="en-US" sz="1600" dirty="0"/>
              <a:t>等パフォーマンスはお墨付き、検証済みのソリューション</a:t>
            </a:r>
            <a:endParaRPr kumimoji="0" lang="en-US" altLang="ja-JP" sz="1600" dirty="0"/>
          </a:p>
          <a:p>
            <a:pPr marL="608965" lvl="1" indent="-227965">
              <a:spcBef>
                <a:spcPts val="300"/>
              </a:spcBef>
              <a:spcAft>
                <a:spcPts val="300"/>
              </a:spcAft>
            </a:pPr>
            <a:r>
              <a:rPr kumimoji="1" lang="ja-JP" altLang="en-US" sz="1600" dirty="0"/>
              <a:t>米沢品質での検品、事前導入を選択可能</a:t>
            </a:r>
            <a:endParaRPr kumimoji="0" lang="en-US" altLang="ja-JP" sz="1600" dirty="0"/>
          </a:p>
          <a:p>
            <a:pPr marL="608965" lvl="1" indent="-227965">
              <a:spcBef>
                <a:spcPts val="300"/>
              </a:spcBef>
              <a:spcAft>
                <a:spcPts val="300"/>
              </a:spcAft>
            </a:pPr>
            <a:r>
              <a:rPr kumimoji="1" lang="ja-JP" altLang="en-US" sz="1600" dirty="0"/>
              <a:t>日本語による</a:t>
            </a:r>
            <a:r>
              <a:rPr kumimoji="1" lang="en-US" altLang="ja-JP" sz="1600" dirty="0"/>
              <a:t>HW</a:t>
            </a:r>
            <a:r>
              <a:rPr kumimoji="1" lang="ja-JP" altLang="en-US" sz="1600" dirty="0"/>
              <a:t>と</a:t>
            </a:r>
            <a:r>
              <a:rPr kumimoji="1" lang="en-US" altLang="ja-JP" sz="1600" dirty="0"/>
              <a:t>SW</a:t>
            </a:r>
            <a:r>
              <a:rPr kumimoji="1" lang="ja-JP" altLang="en-US" sz="1600" dirty="0"/>
              <a:t>サポートを提供</a:t>
            </a:r>
            <a:endParaRPr kumimoji="0" lang="ja-JP" altLang="en-US" sz="1600" dirty="0"/>
          </a:p>
          <a:p>
            <a:pPr marL="608965" lvl="1" indent="-227965">
              <a:spcBef>
                <a:spcPts val="300"/>
              </a:spcBef>
              <a:spcAft>
                <a:spcPts val="300"/>
              </a:spcAft>
            </a:pPr>
            <a:r>
              <a:rPr kumimoji="0" lang="ja-JP" altLang="en-US" sz="1600" dirty="0">
                <a:latin typeface="Arial"/>
                <a:ea typeface="ＭＳ Ｐゴシック"/>
                <a:cs typeface="Arial"/>
              </a:rPr>
              <a:t>ハンズオントレーニングや導入・移行・運用ガイドを公開中</a:t>
            </a:r>
            <a:endParaRPr kumimoji="0" lang="en-US" altLang="ja-JP" sz="1600" dirty="0">
              <a:latin typeface="Arial"/>
              <a:ea typeface="ＭＳ Ｐゴシック"/>
              <a:cs typeface="Arial"/>
            </a:endParaRPr>
          </a:p>
          <a:p>
            <a:pPr marL="381000" lvl="1" indent="0">
              <a:spcBef>
                <a:spcPts val="300"/>
              </a:spcBef>
              <a:spcAft>
                <a:spcPts val="300"/>
              </a:spcAft>
              <a:buNone/>
            </a:pPr>
            <a:endParaRPr kumimoji="1" lang="en-US" altLang="ja-JP" sz="1000" b="1" dirty="0"/>
          </a:p>
          <a:p>
            <a:pPr>
              <a:spcBef>
                <a:spcPts val="300"/>
              </a:spcBef>
              <a:spcAft>
                <a:spcPts val="300"/>
              </a:spcAft>
            </a:pPr>
            <a:r>
              <a:rPr kumimoji="1" lang="ja-JP" altLang="en-US" sz="2400" b="1" dirty="0"/>
              <a:t>既存スキルを活かした導入や運用管理</a:t>
            </a:r>
            <a:endParaRPr kumimoji="1" lang="en-US" altLang="ja-JP" sz="2400" b="1" dirty="0"/>
          </a:p>
          <a:p>
            <a:pPr marL="608965" lvl="1" indent="-227965">
              <a:spcBef>
                <a:spcPts val="300"/>
              </a:spcBef>
              <a:spcAft>
                <a:spcPts val="300"/>
              </a:spcAft>
            </a:pPr>
            <a:r>
              <a:rPr kumimoji="0" lang="en-US" altLang="ja-JP" sz="1600" dirty="0"/>
              <a:t>Window Server</a:t>
            </a:r>
            <a:r>
              <a:rPr kumimoji="0" lang="ja-JP" altLang="en-US" sz="1600" dirty="0"/>
              <a:t>のスキルを活かす</a:t>
            </a:r>
            <a:endParaRPr kumimoji="0" lang="en-US" altLang="ja-JP" sz="1600" dirty="0"/>
          </a:p>
          <a:p>
            <a:pPr marL="608965" lvl="1" indent="-227965">
              <a:spcBef>
                <a:spcPts val="300"/>
              </a:spcBef>
              <a:spcAft>
                <a:spcPts val="300"/>
              </a:spcAft>
            </a:pPr>
            <a:r>
              <a:rPr kumimoji="1" lang="ja-JP" altLang="en-US" sz="1600" dirty="0"/>
              <a:t>運用は</a:t>
            </a:r>
            <a:r>
              <a:rPr kumimoji="1" lang="en-US" altLang="ja-JP" sz="1600" dirty="0"/>
              <a:t>WAC</a:t>
            </a:r>
            <a:r>
              <a:rPr kumimoji="1" lang="ja-JP" altLang="en-US" sz="1600" dirty="0"/>
              <a:t>や</a:t>
            </a:r>
            <a:r>
              <a:rPr kumimoji="1" lang="en-US" altLang="ja-JP" sz="1600" dirty="0" err="1"/>
              <a:t>XClarity</a:t>
            </a:r>
            <a:r>
              <a:rPr kumimoji="1" lang="ja-JP" altLang="en-US" sz="1600" dirty="0"/>
              <a:t>で一元化</a:t>
            </a:r>
            <a:endParaRPr kumimoji="0" lang="en-US" altLang="ja-JP" sz="1600" dirty="0"/>
          </a:p>
          <a:p>
            <a:pPr marL="608965" lvl="1" indent="-227965">
              <a:spcBef>
                <a:spcPts val="300"/>
              </a:spcBef>
              <a:spcAft>
                <a:spcPts val="300"/>
              </a:spcAft>
            </a:pPr>
            <a:r>
              <a:rPr kumimoji="1" lang="ja-JP" altLang="en-US" sz="1600" dirty="0"/>
              <a:t>導入や移行サービス、</a:t>
            </a:r>
            <a:r>
              <a:rPr kumimoji="1" lang="en-US" altLang="ja-JP" sz="1600" dirty="0"/>
              <a:t>POC</a:t>
            </a:r>
            <a:r>
              <a:rPr kumimoji="1" lang="ja-JP" altLang="en-US" sz="1600" dirty="0"/>
              <a:t>までレノボへお任せ　</a:t>
            </a:r>
            <a:endParaRPr kumimoji="0" lang="en-US" altLang="ja-JP" sz="1600" dirty="0"/>
          </a:p>
          <a:p>
            <a:pPr marL="608965" lvl="1" indent="-227965">
              <a:spcBef>
                <a:spcPts val="300"/>
              </a:spcBef>
              <a:spcAft>
                <a:spcPts val="300"/>
              </a:spcAft>
            </a:pPr>
            <a:endParaRPr kumimoji="0" lang="en-US" altLang="ja-JP" sz="600" dirty="0">
              <a:ea typeface="ＭＳ Ｐゴシック"/>
            </a:endParaRPr>
          </a:p>
        </p:txBody>
      </p:sp>
      <p:sp>
        <p:nvSpPr>
          <p:cNvPr id="10" name="四角形: 角を丸くする 9">
            <a:extLst>
              <a:ext uri="{FF2B5EF4-FFF2-40B4-BE49-F238E27FC236}">
                <a16:creationId xmlns:a16="http://schemas.microsoft.com/office/drawing/2014/main" id="{221304A3-8E05-8BC7-57DC-17AA819C702B}"/>
              </a:ext>
            </a:extLst>
          </p:cNvPr>
          <p:cNvSpPr/>
          <p:nvPr/>
        </p:nvSpPr>
        <p:spPr>
          <a:xfrm>
            <a:off x="7679008" y="2949916"/>
            <a:ext cx="3948056" cy="1355463"/>
          </a:xfrm>
          <a:prstGeom prst="roundRect">
            <a:avLst/>
          </a:prstGeom>
          <a:solidFill>
            <a:srgbClr val="6F1825"/>
          </a:solidFill>
          <a:ln>
            <a:noFill/>
          </a:ln>
        </p:spPr>
        <p:style>
          <a:lnRef idx="2">
            <a:schemeClr val="accent3"/>
          </a:lnRef>
          <a:fillRef idx="1">
            <a:schemeClr val="lt1"/>
          </a:fillRef>
          <a:effectRef idx="0">
            <a:schemeClr val="accent3"/>
          </a:effectRef>
          <a:fontRef idx="minor">
            <a:schemeClr val="dk1"/>
          </a:fontRef>
        </p:style>
        <p:txBody>
          <a:bodyPr lIns="182880" tIns="182880" rIns="182880" bIns="182880" rtlCol="0" anchor="t"/>
          <a:lstStyle/>
          <a:p>
            <a:pPr algn="l"/>
            <a:endParaRPr kumimoji="1" lang="ja-JP" altLang="en-US" sz="1600" dirty="0" err="1">
              <a:solidFill>
                <a:prstClr val="white"/>
              </a:solidFill>
            </a:endParaRPr>
          </a:p>
        </p:txBody>
      </p:sp>
      <p:sp>
        <p:nvSpPr>
          <p:cNvPr id="11" name="コンテンツ プレースホルダー 5">
            <a:extLst>
              <a:ext uri="{FF2B5EF4-FFF2-40B4-BE49-F238E27FC236}">
                <a16:creationId xmlns:a16="http://schemas.microsoft.com/office/drawing/2014/main" id="{C4681C6D-F99E-E307-9C47-8D57E18D53B0}"/>
              </a:ext>
            </a:extLst>
          </p:cNvPr>
          <p:cNvSpPr txBox="1">
            <a:spLocks/>
          </p:cNvSpPr>
          <p:nvPr/>
        </p:nvSpPr>
        <p:spPr>
          <a:xfrm>
            <a:off x="9055997" y="3285468"/>
            <a:ext cx="1215614" cy="684360"/>
          </a:xfrm>
          <a:prstGeom prst="rect">
            <a:avLst/>
          </a:prstGeom>
        </p:spPr>
        <p:txBody>
          <a:bodyPr/>
          <a:lstStyle>
            <a:lvl1pPr marL="457120" indent="-457120" algn="l" defTabSz="1218987" rtl="0" eaLnBrk="1" latinLnBrk="0" hangingPunct="1">
              <a:spcBef>
                <a:spcPct val="20000"/>
              </a:spcBef>
              <a:buClrTx/>
              <a:buFont typeface="Arial" panose="020B0604020202020204" pitchFamily="34" charset="0"/>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Tx/>
              <a:buFont typeface="Arial" panose="020B0604020202020204" pitchFamily="34" charset="0"/>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Tx/>
              <a:buFont typeface="Arial" panose="020B0604020202020204" pitchFamily="34" charset="0"/>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r>
              <a:rPr kumimoji="0" lang="ja-JP" altLang="en-US" sz="4000" b="1" dirty="0">
                <a:solidFill>
                  <a:schemeClr val="bg1"/>
                </a:solidFill>
              </a:rPr>
              <a:t>安心</a:t>
            </a:r>
            <a:endParaRPr kumimoji="0" lang="en-US" altLang="ja-JP" sz="4000" b="1" dirty="0">
              <a:solidFill>
                <a:schemeClr val="bg1"/>
              </a:solidFill>
            </a:endParaRPr>
          </a:p>
        </p:txBody>
      </p:sp>
      <p:sp>
        <p:nvSpPr>
          <p:cNvPr id="12" name="四角形: 角を丸くする 11">
            <a:extLst>
              <a:ext uri="{FF2B5EF4-FFF2-40B4-BE49-F238E27FC236}">
                <a16:creationId xmlns:a16="http://schemas.microsoft.com/office/drawing/2014/main" id="{6D50E637-A8CD-082E-8CC0-2ED13F84BB38}"/>
              </a:ext>
            </a:extLst>
          </p:cNvPr>
          <p:cNvSpPr/>
          <p:nvPr/>
        </p:nvSpPr>
        <p:spPr>
          <a:xfrm>
            <a:off x="7692617" y="4758616"/>
            <a:ext cx="3948056" cy="1355463"/>
          </a:xfrm>
          <a:prstGeom prst="roundRect">
            <a:avLst/>
          </a:prstGeom>
          <a:solidFill>
            <a:srgbClr val="6F1825"/>
          </a:solidFill>
          <a:ln>
            <a:noFill/>
          </a:ln>
        </p:spPr>
        <p:style>
          <a:lnRef idx="2">
            <a:schemeClr val="accent3"/>
          </a:lnRef>
          <a:fillRef idx="1">
            <a:schemeClr val="lt1"/>
          </a:fillRef>
          <a:effectRef idx="0">
            <a:schemeClr val="accent3"/>
          </a:effectRef>
          <a:fontRef idx="minor">
            <a:schemeClr val="dk1"/>
          </a:fontRef>
        </p:style>
        <p:txBody>
          <a:bodyPr lIns="182880" tIns="182880" rIns="182880" bIns="182880" rtlCol="0" anchor="t"/>
          <a:lstStyle/>
          <a:p>
            <a:pPr algn="l"/>
            <a:endParaRPr kumimoji="1" lang="ja-JP" altLang="en-US" sz="1600" dirty="0" err="1">
              <a:solidFill>
                <a:prstClr val="white"/>
              </a:solidFill>
            </a:endParaRPr>
          </a:p>
        </p:txBody>
      </p:sp>
      <p:sp>
        <p:nvSpPr>
          <p:cNvPr id="13" name="コンテンツ プレースホルダー 5">
            <a:extLst>
              <a:ext uri="{FF2B5EF4-FFF2-40B4-BE49-F238E27FC236}">
                <a16:creationId xmlns:a16="http://schemas.microsoft.com/office/drawing/2014/main" id="{0D9871D4-FBFD-EF25-2A2B-1D8CCD5A7058}"/>
              </a:ext>
            </a:extLst>
          </p:cNvPr>
          <p:cNvSpPr txBox="1">
            <a:spLocks/>
          </p:cNvSpPr>
          <p:nvPr/>
        </p:nvSpPr>
        <p:spPr>
          <a:xfrm>
            <a:off x="9088268" y="5094168"/>
            <a:ext cx="1215614" cy="684360"/>
          </a:xfrm>
          <a:prstGeom prst="rect">
            <a:avLst/>
          </a:prstGeom>
        </p:spPr>
        <p:txBody>
          <a:bodyPr/>
          <a:lstStyle>
            <a:lvl1pPr marL="457120" indent="-457120" algn="l" defTabSz="1218987" rtl="0" eaLnBrk="1" latinLnBrk="0" hangingPunct="1">
              <a:spcBef>
                <a:spcPct val="20000"/>
              </a:spcBef>
              <a:buClrTx/>
              <a:buFont typeface="Arial" panose="020B0604020202020204" pitchFamily="34" charset="0"/>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Tx/>
              <a:buFont typeface="Arial" panose="020B0604020202020204" pitchFamily="34" charset="0"/>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Tx/>
              <a:buFont typeface="Arial" panose="020B0604020202020204" pitchFamily="34" charset="0"/>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r>
              <a:rPr kumimoji="0" lang="ja-JP" altLang="en-US" sz="4000" b="1" dirty="0">
                <a:solidFill>
                  <a:schemeClr val="bg1"/>
                </a:solidFill>
              </a:rPr>
              <a:t>簡単</a:t>
            </a:r>
            <a:endParaRPr kumimoji="0" lang="en-US" altLang="ja-JP" sz="4000" b="1" dirty="0">
              <a:solidFill>
                <a:schemeClr val="bg1"/>
              </a:solidFill>
            </a:endParaRPr>
          </a:p>
        </p:txBody>
      </p:sp>
      <p:sp>
        <p:nvSpPr>
          <p:cNvPr id="14" name="テキスト ボックス 13">
            <a:extLst>
              <a:ext uri="{FF2B5EF4-FFF2-40B4-BE49-F238E27FC236}">
                <a16:creationId xmlns:a16="http://schemas.microsoft.com/office/drawing/2014/main" id="{08338807-47B0-18B0-9761-6780323176F1}"/>
              </a:ext>
            </a:extLst>
          </p:cNvPr>
          <p:cNvSpPr txBox="1"/>
          <p:nvPr/>
        </p:nvSpPr>
        <p:spPr>
          <a:xfrm>
            <a:off x="4802553" y="2293881"/>
            <a:ext cx="1755322" cy="271221"/>
          </a:xfrm>
          <a:prstGeom prst="rect">
            <a:avLst/>
          </a:prstGeom>
          <a:noFill/>
        </p:spPr>
        <p:txBody>
          <a:bodyPr wrap="square">
            <a:spAutoFit/>
          </a:bodyPr>
          <a:lstStyle/>
          <a:p>
            <a:r>
              <a:rPr lang="en-US" altLang="ja-JP" sz="1100" dirty="0">
                <a:solidFill>
                  <a:schemeClr val="bg1"/>
                </a:solidFill>
              </a:rPr>
              <a:t>*Windows Server</a:t>
            </a:r>
            <a:r>
              <a:rPr lang="ja-JP" altLang="en-US" sz="1100" dirty="0">
                <a:solidFill>
                  <a:schemeClr val="bg1"/>
                </a:solidFill>
              </a:rPr>
              <a:t>の場合</a:t>
            </a:r>
          </a:p>
        </p:txBody>
      </p:sp>
      <p:sp>
        <p:nvSpPr>
          <p:cNvPr id="7" name="Title 3">
            <a:extLst>
              <a:ext uri="{FF2B5EF4-FFF2-40B4-BE49-F238E27FC236}">
                <a16:creationId xmlns:a16="http://schemas.microsoft.com/office/drawing/2014/main" id="{9862FA01-DA3F-54F6-8C6C-1E0815F9A24E}"/>
              </a:ext>
            </a:extLst>
          </p:cNvPr>
          <p:cNvSpPr txBox="1">
            <a:spLocks/>
          </p:cNvSpPr>
          <p:nvPr/>
        </p:nvSpPr>
        <p:spPr>
          <a:xfrm>
            <a:off x="566949" y="121824"/>
            <a:ext cx="3900627" cy="1033272"/>
          </a:xfrm>
          <a:prstGeom prst="rect">
            <a:avLst/>
          </a:prstGeom>
          <a:noFill/>
          <a:ln>
            <a:noFill/>
          </a:ln>
        </p:spPr>
        <p:txBody>
          <a:bodyPr spcFirstLastPara="1" wrap="square" lIns="68557" tIns="34266" rIns="68557" bIns="3426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1pPr>
            <a:lvl2pPr marR="0" lvl="1"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2pPr>
            <a:lvl3pPr marR="0" lvl="2"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3pPr>
            <a:lvl4pPr marR="0" lvl="3"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4pPr>
            <a:lvl5pPr marR="0" lvl="4"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5pPr>
            <a:lvl6pPr marR="0" lvl="5"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6pPr>
            <a:lvl7pPr marR="0" lvl="6"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7pPr>
            <a:lvl8pPr marR="0" lvl="7"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8pPr>
            <a:lvl9pPr marR="0" lvl="8"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9pPr>
          </a:lstStyle>
          <a:p>
            <a:r>
              <a:rPr lang="en-US" altLang="ja-JP" sz="2399" b="1" dirty="0">
                <a:solidFill>
                  <a:schemeClr val="tx1"/>
                </a:solidFill>
              </a:rPr>
              <a:t>Lenovo</a:t>
            </a:r>
          </a:p>
          <a:p>
            <a:r>
              <a:rPr lang="ja-JP" altLang="en-US" sz="2666" b="1" dirty="0">
                <a:solidFill>
                  <a:schemeClr val="tx1"/>
                </a:solidFill>
              </a:rPr>
              <a:t>　　　　　 </a:t>
            </a:r>
            <a:r>
              <a:rPr lang="en-US" sz="3599" b="1" dirty="0">
                <a:solidFill>
                  <a:schemeClr val="tx1"/>
                </a:solidFill>
              </a:rPr>
              <a:t>MX</a:t>
            </a:r>
            <a:endParaRPr lang="en-US" sz="2666" b="1" dirty="0">
              <a:solidFill>
                <a:schemeClr val="tx1"/>
              </a:solidFill>
              <a:latin typeface="Yu Gothic UI" panose="020B0500000000000000" pitchFamily="50" charset="-128"/>
              <a:ea typeface="Yu Gothic UI" panose="020B0500000000000000" pitchFamily="50" charset="-128"/>
            </a:endParaRPr>
          </a:p>
        </p:txBody>
      </p:sp>
      <p:pic>
        <p:nvPicPr>
          <p:cNvPr id="8" name="図 7" descr="挿絵, 抽象 が含まれている画像&#10;&#10;自動的に生成された説明">
            <a:extLst>
              <a:ext uri="{FF2B5EF4-FFF2-40B4-BE49-F238E27FC236}">
                <a16:creationId xmlns:a16="http://schemas.microsoft.com/office/drawing/2014/main" id="{E62E2E4D-0CE7-6CF2-BF0F-7F570F0B06C2}"/>
              </a:ext>
            </a:extLst>
          </p:cNvPr>
          <p:cNvPicPr>
            <a:picLocks noChangeAspect="1"/>
          </p:cNvPicPr>
          <p:nvPr/>
        </p:nvPicPr>
        <p:blipFill>
          <a:blip r:embed="rId3"/>
          <a:stretch>
            <a:fillRect/>
          </a:stretch>
        </p:blipFill>
        <p:spPr>
          <a:xfrm>
            <a:off x="683516" y="534924"/>
            <a:ext cx="1734510" cy="515512"/>
          </a:xfrm>
          <a:prstGeom prst="rect">
            <a:avLst/>
          </a:prstGeom>
        </p:spPr>
      </p:pic>
      <p:sp>
        <p:nvSpPr>
          <p:cNvPr id="15" name="正方形/長方形 14">
            <a:extLst>
              <a:ext uri="{FF2B5EF4-FFF2-40B4-BE49-F238E27FC236}">
                <a16:creationId xmlns:a16="http://schemas.microsoft.com/office/drawing/2014/main" id="{51F44F7B-5D91-879E-6EE0-EB395BF0EB5C}"/>
              </a:ext>
            </a:extLst>
          </p:cNvPr>
          <p:cNvSpPr/>
          <p:nvPr/>
        </p:nvSpPr>
        <p:spPr>
          <a:xfrm>
            <a:off x="295469" y="132832"/>
            <a:ext cx="11752756" cy="60730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kumimoji="1" lang="ja-JP" altLang="en-US" sz="1600" err="1">
              <a:solidFill>
                <a:prstClr val="white"/>
              </a:solidFill>
            </a:endParaRPr>
          </a:p>
        </p:txBody>
      </p:sp>
    </p:spTree>
    <p:extLst>
      <p:ext uri="{BB962C8B-B14F-4D97-AF65-F5344CB8AC3E}">
        <p14:creationId xmlns:p14="http://schemas.microsoft.com/office/powerpoint/2010/main" val="111298843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81764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sz="2400" dirty="0">
                <a:latin typeface="+mj-ea"/>
                <a:ea typeface="+mj-ea"/>
              </a:rPr>
              <a:t>Azure Stack HCI</a:t>
            </a:r>
            <a:r>
              <a:rPr kumimoji="1" lang="ja-JP" altLang="en-US" sz="2400">
                <a:latin typeface="+mj-ea"/>
                <a:ea typeface="+mj-ea"/>
              </a:rPr>
              <a:t>は、ハイパーコンバージド インフラ </a:t>
            </a:r>
            <a:r>
              <a:rPr kumimoji="1" lang="en-US" altLang="ja-JP" sz="2400" dirty="0">
                <a:latin typeface="+mj-ea"/>
                <a:ea typeface="+mj-ea"/>
              </a:rPr>
              <a:t>(HCI) </a:t>
            </a:r>
            <a:r>
              <a:rPr kumimoji="1" lang="ja-JP" altLang="en-US" sz="2400">
                <a:latin typeface="+mj-ea"/>
                <a:ea typeface="+mj-ea"/>
              </a:rPr>
              <a:t>の機能を提供する製品</a:t>
            </a:r>
          </a:p>
        </p:txBody>
      </p:sp>
      <p:sp>
        <p:nvSpPr>
          <p:cNvPr id="8" name="Cloud 39"/>
          <p:cNvSpPr/>
          <p:nvPr/>
        </p:nvSpPr>
        <p:spPr>
          <a:xfrm>
            <a:off x="597675" y="970039"/>
            <a:ext cx="2914942" cy="2096856"/>
          </a:xfrm>
          <a:prstGeom prst="cloud">
            <a:avLst/>
          </a:prstGeom>
          <a:noFill/>
          <a:ln w="25400">
            <a:solidFill>
              <a:schemeClr val="tx2"/>
            </a:solidFill>
          </a:ln>
        </p:spPr>
        <p:style>
          <a:lnRef idx="1">
            <a:schemeClr val="accent6"/>
          </a:lnRef>
          <a:fillRef idx="3">
            <a:schemeClr val="accent6"/>
          </a:fillRef>
          <a:effectRef idx="2">
            <a:schemeClr val="accent6"/>
          </a:effectRef>
          <a:fontRef idx="minor">
            <a:schemeClr val="lt1"/>
          </a:fontRef>
        </p:style>
        <p:txBody>
          <a:bodyPr lIns="121880" tIns="60940" rIns="121880" bIns="60940" rtlCol="0" anchor="ctr"/>
          <a:lstStyle/>
          <a:p>
            <a:pPr algn="ctr"/>
            <a:endParaRPr lang="en-US" sz="1900" dirty="0">
              <a:solidFill>
                <a:prstClr val="white"/>
              </a:solidFill>
            </a:endParaRPr>
          </a:p>
        </p:txBody>
      </p:sp>
      <p:sp>
        <p:nvSpPr>
          <p:cNvPr id="9" name="TextBox 40"/>
          <p:cNvSpPr txBox="1"/>
          <p:nvPr/>
        </p:nvSpPr>
        <p:spPr>
          <a:xfrm>
            <a:off x="1536519" y="1563223"/>
            <a:ext cx="1037254" cy="677068"/>
          </a:xfrm>
          <a:prstGeom prst="rect">
            <a:avLst/>
          </a:prstGeom>
          <a:noFill/>
        </p:spPr>
        <p:txBody>
          <a:bodyPr wrap="none" lIns="121880" tIns="60940" rIns="121880" bIns="60940" rtlCol="0">
            <a:spAutoFit/>
          </a:bodyPr>
          <a:lstStyle/>
          <a:p>
            <a:r>
              <a:rPr lang="en-US" dirty="0">
                <a:solidFill>
                  <a:srgbClr val="6F7170">
                    <a:lumMod val="75000"/>
                  </a:srgbClr>
                </a:solidFill>
                <a:latin typeface="Arial Rounded MT Bold" panose="020F0704030504030204" pitchFamily="34" charset="0"/>
                <a:cs typeface="Arial" pitchFamily="34" charset="0"/>
              </a:rPr>
              <a:t>Hybrid</a:t>
            </a:r>
          </a:p>
          <a:p>
            <a:r>
              <a:rPr lang="en-US" dirty="0">
                <a:solidFill>
                  <a:srgbClr val="6F7170">
                    <a:lumMod val="75000"/>
                  </a:srgbClr>
                </a:solidFill>
                <a:latin typeface="Arial Rounded MT Bold" panose="020F0704030504030204" pitchFamily="34" charset="0"/>
                <a:cs typeface="Arial" pitchFamily="34" charset="0"/>
              </a:rPr>
              <a:t>Cloud</a:t>
            </a:r>
          </a:p>
        </p:txBody>
      </p:sp>
      <p:sp>
        <p:nvSpPr>
          <p:cNvPr id="41" name="正方形/長方形 40"/>
          <p:cNvSpPr/>
          <p:nvPr/>
        </p:nvSpPr>
        <p:spPr>
          <a:xfrm>
            <a:off x="2900037" y="1508159"/>
            <a:ext cx="1597207" cy="939766"/>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ja-JP" dirty="0">
                <a:latin typeface="Arial Rounded MT Bold" panose="020F0704030504030204" pitchFamily="34" charset="0"/>
              </a:rPr>
              <a:t>Compute</a:t>
            </a:r>
            <a:endParaRPr lang="ja-JP" altLang="en-US">
              <a:latin typeface="Arial Rounded MT Bold" panose="020F0704030504030204" pitchFamily="34" charset="0"/>
            </a:endParaRPr>
          </a:p>
        </p:txBody>
      </p:sp>
      <p:sp>
        <p:nvSpPr>
          <p:cNvPr id="48" name="正方形/長方形 47"/>
          <p:cNvSpPr/>
          <p:nvPr/>
        </p:nvSpPr>
        <p:spPr>
          <a:xfrm>
            <a:off x="2900037" y="2597012"/>
            <a:ext cx="1597207" cy="93976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ja-JP" dirty="0">
                <a:latin typeface="Arial Rounded MT Bold" panose="020F0704030504030204" pitchFamily="34" charset="0"/>
              </a:rPr>
              <a:t>Storage</a:t>
            </a:r>
            <a:endParaRPr lang="ja-JP" altLang="en-US">
              <a:latin typeface="Arial Rounded MT Bold" panose="020F0704030504030204" pitchFamily="34" charset="0"/>
            </a:endParaRPr>
          </a:p>
        </p:txBody>
      </p:sp>
      <p:grpSp>
        <p:nvGrpSpPr>
          <p:cNvPr id="2" name="グループ化 1"/>
          <p:cNvGrpSpPr/>
          <p:nvPr/>
        </p:nvGrpSpPr>
        <p:grpSpPr>
          <a:xfrm>
            <a:off x="5645476" y="970039"/>
            <a:ext cx="5349431" cy="3546456"/>
            <a:chOff x="5762517" y="1125625"/>
            <a:chExt cx="4218096" cy="2583363"/>
          </a:xfrm>
        </p:grpSpPr>
        <p:sp>
          <p:nvSpPr>
            <p:cNvPr id="13" name="Rectangle 24"/>
            <p:cNvSpPr/>
            <p:nvPr/>
          </p:nvSpPr>
          <p:spPr>
            <a:xfrm>
              <a:off x="5762517" y="1125625"/>
              <a:ext cx="4218096" cy="2583363"/>
            </a:xfrm>
            <a:prstGeom prst="rect">
              <a:avLst/>
            </a:prstGeom>
            <a:ln>
              <a:solidFill>
                <a:srgbClr val="00B0F0"/>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21880" tIns="60940" rIns="121880" bIns="60940" numCol="1" spcCol="0" rtlCol="0" fromWordArt="0" anchor="t" anchorCtr="0" forceAA="0" compatLnSpc="1">
              <a:prstTxWarp prst="textNoShape">
                <a:avLst/>
              </a:prstTxWarp>
              <a:noAutofit/>
            </a:bodyPr>
            <a:lstStyle/>
            <a:p>
              <a:endParaRPr lang="en-US" sz="3200" dirty="0">
                <a:solidFill>
                  <a:prstClr val="white"/>
                </a:solidFill>
              </a:endParaRPr>
            </a:p>
          </p:txBody>
        </p:sp>
        <p:sp>
          <p:nvSpPr>
            <p:cNvPr id="14" name="TextBox 43"/>
            <p:cNvSpPr txBox="1"/>
            <p:nvPr/>
          </p:nvSpPr>
          <p:spPr>
            <a:xfrm>
              <a:off x="7043552" y="1236442"/>
              <a:ext cx="2807169" cy="355841"/>
            </a:xfrm>
            <a:prstGeom prst="rect">
              <a:avLst/>
            </a:prstGeom>
            <a:noFill/>
          </p:spPr>
          <p:txBody>
            <a:bodyPr wrap="square" lIns="121880" tIns="60940" rIns="121880" bIns="60940" rtlCol="0">
              <a:spAutoFit/>
            </a:bodyPr>
            <a:lstStyle/>
            <a:p>
              <a:r>
                <a:rPr lang="en-US" sz="2400" dirty="0">
                  <a:solidFill>
                    <a:srgbClr val="808080"/>
                  </a:solidFill>
                  <a:latin typeface="Arial Rounded MT Bold" panose="020F0704030504030204" pitchFamily="34" charset="0"/>
                  <a:ea typeface="メイリオ" panose="020B0604030504040204" pitchFamily="50" charset="-128"/>
                </a:rPr>
                <a:t>Azure Stack HCI</a:t>
              </a:r>
            </a:p>
          </p:txBody>
        </p:sp>
        <p:pic>
          <p:nvPicPr>
            <p:cNvPr id="1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46584" y="1285896"/>
              <a:ext cx="1205518" cy="271825"/>
            </a:xfrm>
            <a:prstGeom prst="rect">
              <a:avLst/>
            </a:prstGeom>
            <a:noFill/>
            <a:ln w="9525">
              <a:noFill/>
              <a:miter lim="800000"/>
              <a:headEnd/>
              <a:tailEnd/>
            </a:ln>
          </p:spPr>
        </p:pic>
        <p:pic>
          <p:nvPicPr>
            <p:cNvPr id="16" name="Picture 1"/>
            <p:cNvPicPr>
              <a:picLocks noChangeAspect="1"/>
            </p:cNvPicPr>
            <p:nvPr/>
          </p:nvPicPr>
          <p:blipFill>
            <a:blip r:embed="rId4" cstate="print"/>
            <a:stretch>
              <a:fillRect/>
            </a:stretch>
          </p:blipFill>
          <p:spPr>
            <a:xfrm>
              <a:off x="7750036" y="2769311"/>
              <a:ext cx="2122306" cy="393020"/>
            </a:xfrm>
            <a:prstGeom prst="rect">
              <a:avLst/>
            </a:prstGeom>
          </p:spPr>
        </p:pic>
        <p:pic>
          <p:nvPicPr>
            <p:cNvPr id="17" name="Picture 1"/>
            <p:cNvPicPr>
              <a:picLocks noChangeAspect="1"/>
            </p:cNvPicPr>
            <p:nvPr/>
          </p:nvPicPr>
          <p:blipFill>
            <a:blip r:embed="rId4" cstate="print"/>
            <a:stretch>
              <a:fillRect/>
            </a:stretch>
          </p:blipFill>
          <p:spPr>
            <a:xfrm>
              <a:off x="7141495" y="2927721"/>
              <a:ext cx="2122306" cy="393020"/>
            </a:xfrm>
            <a:prstGeom prst="rect">
              <a:avLst/>
            </a:prstGeom>
          </p:spPr>
        </p:pic>
        <p:pic>
          <p:nvPicPr>
            <p:cNvPr id="18" name="Picture 1"/>
            <p:cNvPicPr>
              <a:picLocks noChangeAspect="1"/>
            </p:cNvPicPr>
            <p:nvPr/>
          </p:nvPicPr>
          <p:blipFill>
            <a:blip r:embed="rId4" cstate="print"/>
            <a:stretch>
              <a:fillRect/>
            </a:stretch>
          </p:blipFill>
          <p:spPr>
            <a:xfrm>
              <a:off x="6535872" y="3076606"/>
              <a:ext cx="2122306" cy="393020"/>
            </a:xfrm>
            <a:prstGeom prst="rect">
              <a:avLst/>
            </a:prstGeom>
          </p:spPr>
        </p:pic>
        <p:pic>
          <p:nvPicPr>
            <p:cNvPr id="19" name="Picture 1"/>
            <p:cNvPicPr>
              <a:picLocks noChangeAspect="1"/>
            </p:cNvPicPr>
            <p:nvPr/>
          </p:nvPicPr>
          <p:blipFill>
            <a:blip r:embed="rId4" cstate="print"/>
            <a:stretch>
              <a:fillRect/>
            </a:stretch>
          </p:blipFill>
          <p:spPr>
            <a:xfrm>
              <a:off x="5928988" y="3249293"/>
              <a:ext cx="2122306" cy="393020"/>
            </a:xfrm>
            <a:prstGeom prst="rect">
              <a:avLst/>
            </a:prstGeom>
          </p:spPr>
        </p:pic>
        <p:sp>
          <p:nvSpPr>
            <p:cNvPr id="20" name="正方形/長方形 19"/>
            <p:cNvSpPr/>
            <p:nvPr/>
          </p:nvSpPr>
          <p:spPr>
            <a:xfrm>
              <a:off x="5874512" y="1735246"/>
              <a:ext cx="916406" cy="36516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a:latin typeface="Arial Rounded MT Bold" panose="020F0704030504030204" pitchFamily="34" charset="0"/>
                  <a:ea typeface="Tahoma" panose="020B0604030504040204" pitchFamily="34" charset="0"/>
                  <a:cs typeface="Tahoma" panose="020B0604030504040204" pitchFamily="34" charset="0"/>
                </a:rPr>
                <a:t>Hyper-V</a:t>
              </a:r>
              <a:endParaRPr lang="ja-JP" altLang="en-US">
                <a:latin typeface="Arial Rounded MT Bold" panose="020F0704030504030204" pitchFamily="34" charset="0"/>
                <a:cs typeface="Tahoma" panose="020B0604030504040204" pitchFamily="34" charset="0"/>
              </a:endParaRPr>
            </a:p>
          </p:txBody>
        </p:sp>
        <p:sp>
          <p:nvSpPr>
            <p:cNvPr id="21" name="正方形/長方形 20"/>
            <p:cNvSpPr/>
            <p:nvPr/>
          </p:nvSpPr>
          <p:spPr>
            <a:xfrm>
              <a:off x="6881633" y="1735246"/>
              <a:ext cx="916406" cy="36516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a:latin typeface="Arial Rounded MT Bold" panose="020F0704030504030204" pitchFamily="34" charset="0"/>
                  <a:ea typeface="Tahoma" panose="020B0604030504040204" pitchFamily="34" charset="0"/>
                  <a:cs typeface="Tahoma" panose="020B0604030504040204" pitchFamily="34" charset="0"/>
                </a:rPr>
                <a:t>Hyper-V</a:t>
              </a:r>
              <a:endParaRPr lang="ja-JP" altLang="en-US">
                <a:latin typeface="Arial Rounded MT Bold" panose="020F0704030504030204" pitchFamily="34" charset="0"/>
                <a:cs typeface="Tahoma" panose="020B0604030504040204" pitchFamily="34" charset="0"/>
              </a:endParaRPr>
            </a:p>
          </p:txBody>
        </p:sp>
        <p:sp>
          <p:nvSpPr>
            <p:cNvPr id="22" name="正方形/長方形 21"/>
            <p:cNvSpPr/>
            <p:nvPr/>
          </p:nvSpPr>
          <p:spPr>
            <a:xfrm>
              <a:off x="7883764" y="1735246"/>
              <a:ext cx="916406" cy="36516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a:latin typeface="Arial Rounded MT Bold" panose="020F0704030504030204" pitchFamily="34" charset="0"/>
                  <a:ea typeface="Tahoma" panose="020B0604030504040204" pitchFamily="34" charset="0"/>
                  <a:cs typeface="Tahoma" panose="020B0604030504040204" pitchFamily="34" charset="0"/>
                </a:rPr>
                <a:t>Hyper-V</a:t>
              </a:r>
              <a:endParaRPr lang="ja-JP" altLang="en-US">
                <a:latin typeface="Arial Rounded MT Bold" panose="020F0704030504030204" pitchFamily="34" charset="0"/>
                <a:cs typeface="Tahoma" panose="020B0604030504040204" pitchFamily="34" charset="0"/>
              </a:endParaRPr>
            </a:p>
          </p:txBody>
        </p:sp>
        <p:sp>
          <p:nvSpPr>
            <p:cNvPr id="23" name="正方形/長方形 22"/>
            <p:cNvSpPr/>
            <p:nvPr/>
          </p:nvSpPr>
          <p:spPr>
            <a:xfrm>
              <a:off x="8908467" y="1735246"/>
              <a:ext cx="916406" cy="36516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a:latin typeface="Arial Rounded MT Bold" panose="020F0704030504030204" pitchFamily="34" charset="0"/>
                  <a:ea typeface="Tahoma" panose="020B0604030504040204" pitchFamily="34" charset="0"/>
                  <a:cs typeface="Tahoma" panose="020B0604030504040204" pitchFamily="34" charset="0"/>
                </a:rPr>
                <a:t>Hyper-V</a:t>
              </a:r>
              <a:endParaRPr lang="ja-JP" altLang="en-US">
                <a:latin typeface="Arial Rounded MT Bold" panose="020F0704030504030204" pitchFamily="34" charset="0"/>
                <a:cs typeface="Tahoma" panose="020B0604030504040204" pitchFamily="34" charset="0"/>
              </a:endParaRPr>
            </a:p>
          </p:txBody>
        </p:sp>
        <p:sp>
          <p:nvSpPr>
            <p:cNvPr id="24" name="円柱 23"/>
            <p:cNvSpPr/>
            <p:nvPr/>
          </p:nvSpPr>
          <p:spPr>
            <a:xfrm>
              <a:off x="5846583" y="2100405"/>
              <a:ext cx="4025759" cy="668905"/>
            </a:xfrm>
            <a:prstGeom prst="can">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2800" dirty="0">
                  <a:latin typeface="Arial Rounded MT Bold" panose="020F0704030504030204" pitchFamily="34" charset="0"/>
                </a:rPr>
                <a:t>Storage Spaces Direct(S2D)</a:t>
              </a:r>
            </a:p>
          </p:txBody>
        </p:sp>
      </p:grpSp>
      <p:sp>
        <p:nvSpPr>
          <p:cNvPr id="3" name="正方形/長方形 2">
            <a:extLst>
              <a:ext uri="{FF2B5EF4-FFF2-40B4-BE49-F238E27FC236}">
                <a16:creationId xmlns:a16="http://schemas.microsoft.com/office/drawing/2014/main" id="{165E6017-C441-8B55-009F-4BDA2550DB32}"/>
              </a:ext>
            </a:extLst>
          </p:cNvPr>
          <p:cNvSpPr/>
          <p:nvPr/>
        </p:nvSpPr>
        <p:spPr>
          <a:xfrm>
            <a:off x="2900037" y="4181473"/>
            <a:ext cx="1597207" cy="939766"/>
          </a:xfrm>
          <a:prstGeom prst="rect">
            <a:avLst/>
          </a:prstGeom>
          <a:solidFill>
            <a:srgbClr val="00B050"/>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ja-JP" dirty="0">
                <a:latin typeface="Arial Rounded MT Bold" panose="020F0704030504030204" pitchFamily="34" charset="0"/>
              </a:rPr>
              <a:t>Network</a:t>
            </a:r>
            <a:endParaRPr lang="ja-JP" altLang="en-US">
              <a:latin typeface="Arial Rounded MT Bold" panose="020F0704030504030204" pitchFamily="34" charset="0"/>
            </a:endParaRPr>
          </a:p>
        </p:txBody>
      </p:sp>
      <p:sp>
        <p:nvSpPr>
          <p:cNvPr id="4" name="正方形/長方形 3">
            <a:extLst>
              <a:ext uri="{FF2B5EF4-FFF2-40B4-BE49-F238E27FC236}">
                <a16:creationId xmlns:a16="http://schemas.microsoft.com/office/drawing/2014/main" id="{03036A09-C09A-4885-438B-7BDCFEA68FEC}"/>
              </a:ext>
            </a:extLst>
          </p:cNvPr>
          <p:cNvSpPr/>
          <p:nvPr/>
        </p:nvSpPr>
        <p:spPr>
          <a:xfrm>
            <a:off x="2900037" y="5215154"/>
            <a:ext cx="1597207" cy="939766"/>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ja-JP" dirty="0">
                <a:latin typeface="Arial Rounded MT Bold" panose="020F0704030504030204" pitchFamily="34" charset="0"/>
              </a:rPr>
              <a:t>Manage</a:t>
            </a:r>
            <a:endParaRPr lang="ja-JP" altLang="en-US">
              <a:latin typeface="Arial Rounded MT Bold" panose="020F0704030504030204" pitchFamily="34" charset="0"/>
            </a:endParaRPr>
          </a:p>
        </p:txBody>
      </p:sp>
      <p:sp>
        <p:nvSpPr>
          <p:cNvPr id="7" name="テキスト ボックス 6">
            <a:extLst>
              <a:ext uri="{FF2B5EF4-FFF2-40B4-BE49-F238E27FC236}">
                <a16:creationId xmlns:a16="http://schemas.microsoft.com/office/drawing/2014/main" id="{75D5DED5-7B56-D25B-606E-06736A87CE4A}"/>
              </a:ext>
            </a:extLst>
          </p:cNvPr>
          <p:cNvSpPr txBox="1"/>
          <p:nvPr/>
        </p:nvSpPr>
        <p:spPr>
          <a:xfrm>
            <a:off x="5479054" y="4643743"/>
            <a:ext cx="6509748" cy="1315745"/>
          </a:xfrm>
          <a:prstGeom prst="rect">
            <a:avLst/>
          </a:prstGeom>
          <a:noFill/>
        </p:spPr>
        <p:txBody>
          <a:bodyPr wrap="square">
            <a:spAutoFit/>
          </a:bodyPr>
          <a:lstStyle/>
          <a:p>
            <a:pPr marL="80382" lvl="1">
              <a:spcBef>
                <a:spcPts val="667"/>
              </a:spcBef>
              <a:buClr>
                <a:srgbClr val="EC2225"/>
              </a:buClr>
            </a:pPr>
            <a:r>
              <a:rPr lang="en-US" altLang="ja-JP" sz="1600" dirty="0">
                <a:solidFill>
                  <a:srgbClr val="000000"/>
                </a:solidFill>
              </a:rPr>
              <a:t>Microsoft </a:t>
            </a:r>
            <a:r>
              <a:rPr lang="ja-JP" altLang="en-US" sz="1600">
                <a:solidFill>
                  <a:srgbClr val="000000"/>
                </a:solidFill>
              </a:rPr>
              <a:t>によって構成が検証され、認定された</a:t>
            </a:r>
            <a:r>
              <a:rPr lang="en-US" altLang="ja-JP" sz="1600" dirty="0">
                <a:solidFill>
                  <a:srgbClr val="000000"/>
                </a:solidFill>
              </a:rPr>
              <a:t>OEM </a:t>
            </a:r>
            <a:r>
              <a:rPr lang="ja-JP" altLang="en-US" sz="1600">
                <a:solidFill>
                  <a:srgbClr val="000000"/>
                </a:solidFill>
              </a:rPr>
              <a:t>パートナーの</a:t>
            </a:r>
            <a:endParaRPr lang="en-US" altLang="ja-JP" sz="1600" dirty="0">
              <a:solidFill>
                <a:srgbClr val="000000"/>
              </a:solidFill>
            </a:endParaRPr>
          </a:p>
          <a:p>
            <a:pPr marL="80382" lvl="1">
              <a:spcBef>
                <a:spcPts val="667"/>
              </a:spcBef>
              <a:buClr>
                <a:srgbClr val="EC2225"/>
              </a:buClr>
            </a:pPr>
            <a:r>
              <a:rPr lang="ja-JP" altLang="en-US" sz="1600">
                <a:solidFill>
                  <a:srgbClr val="000000"/>
                </a:solidFill>
              </a:rPr>
              <a:t>ハードウェアで動作 </a:t>
            </a:r>
            <a:endParaRPr lang="en-US" altLang="ja-JP" sz="1600" dirty="0">
              <a:solidFill>
                <a:srgbClr val="000000"/>
              </a:solidFill>
            </a:endParaRPr>
          </a:p>
          <a:p>
            <a:pPr marL="80382" lvl="1">
              <a:spcBef>
                <a:spcPts val="667"/>
              </a:spcBef>
              <a:buClr>
                <a:srgbClr val="EC2225"/>
              </a:buClr>
            </a:pPr>
            <a:r>
              <a:rPr lang="en-US" altLang="ja-JP" sz="1600" dirty="0">
                <a:solidFill>
                  <a:srgbClr val="000000"/>
                </a:solidFill>
              </a:rPr>
              <a:t>1</a:t>
            </a:r>
            <a:r>
              <a:rPr lang="ja-JP" altLang="en-US" sz="1600">
                <a:solidFill>
                  <a:srgbClr val="000000"/>
                </a:solidFill>
              </a:rPr>
              <a:t>クラスタ：</a:t>
            </a:r>
            <a:r>
              <a:rPr lang="en-US" altLang="ja-JP" sz="1600" dirty="0">
                <a:solidFill>
                  <a:srgbClr val="000000"/>
                </a:solidFill>
              </a:rPr>
              <a:t>2 (1*) </a:t>
            </a:r>
            <a:r>
              <a:rPr lang="ja-JP" altLang="en-US" sz="1600">
                <a:solidFill>
                  <a:srgbClr val="000000"/>
                </a:solidFill>
              </a:rPr>
              <a:t>～ </a:t>
            </a:r>
            <a:r>
              <a:rPr lang="en-US" altLang="ja-JP" sz="1600" dirty="0">
                <a:solidFill>
                  <a:srgbClr val="000000"/>
                </a:solidFill>
              </a:rPr>
              <a:t>16  Node</a:t>
            </a:r>
            <a:r>
              <a:rPr lang="ja-JP" altLang="en-US" sz="1600">
                <a:solidFill>
                  <a:srgbClr val="000000"/>
                </a:solidFill>
              </a:rPr>
              <a:t>、 </a:t>
            </a:r>
            <a:r>
              <a:rPr lang="ja-JP" altLang="en-US" sz="1050">
                <a:solidFill>
                  <a:srgbClr val="000000"/>
                </a:solidFill>
              </a:rPr>
              <a:t>* </a:t>
            </a:r>
            <a:r>
              <a:rPr lang="en-US" altLang="ja-JP" sz="1050" dirty="0">
                <a:solidFill>
                  <a:srgbClr val="000000"/>
                </a:solidFill>
              </a:rPr>
              <a:t>Azure Stack HCI OS</a:t>
            </a:r>
            <a:r>
              <a:rPr lang="ja-JP" altLang="en-US" sz="1050">
                <a:solidFill>
                  <a:srgbClr val="000000"/>
                </a:solidFill>
              </a:rPr>
              <a:t>は 単一ノードをサポート</a:t>
            </a:r>
            <a:endParaRPr lang="ja-JP" altLang="en-US" sz="1600">
              <a:solidFill>
                <a:srgbClr val="000000"/>
              </a:solidFill>
            </a:endParaRPr>
          </a:p>
          <a:p>
            <a:pPr marL="80382" lvl="1">
              <a:spcBef>
                <a:spcPts val="667"/>
              </a:spcBef>
              <a:buClr>
                <a:srgbClr val="EC2225"/>
              </a:buClr>
            </a:pPr>
            <a:r>
              <a:rPr lang="ja-JP" altLang="en-US" sz="1400">
                <a:solidFill>
                  <a:srgbClr val="000000"/>
                </a:solidFill>
              </a:rPr>
              <a:t>－複数のクラスタをグルーピングし拡張する</a:t>
            </a:r>
            <a:r>
              <a:rPr lang="en-US" altLang="ja-JP" sz="1400" dirty="0">
                <a:solidFill>
                  <a:srgbClr val="000000"/>
                </a:solidFill>
              </a:rPr>
              <a:t>Cluster Set </a:t>
            </a:r>
            <a:r>
              <a:rPr lang="ja-JP" altLang="en-US" sz="1400">
                <a:solidFill>
                  <a:srgbClr val="000000"/>
                </a:solidFill>
              </a:rPr>
              <a:t>も可能</a:t>
            </a:r>
          </a:p>
        </p:txBody>
      </p:sp>
      <p:sp>
        <p:nvSpPr>
          <p:cNvPr id="27" name="テキスト プレースホルダー 4">
            <a:extLst>
              <a:ext uri="{FF2B5EF4-FFF2-40B4-BE49-F238E27FC236}">
                <a16:creationId xmlns:a16="http://schemas.microsoft.com/office/drawing/2014/main" id="{FBC9A4C8-9723-E351-C9D4-D511A23D80E0}"/>
              </a:ext>
            </a:extLst>
          </p:cNvPr>
          <p:cNvSpPr txBox="1">
            <a:spLocks/>
          </p:cNvSpPr>
          <p:nvPr/>
        </p:nvSpPr>
        <p:spPr>
          <a:xfrm>
            <a:off x="5597851" y="6104044"/>
            <a:ext cx="5976160" cy="629044"/>
          </a:xfrm>
          <a:prstGeom prst="rect">
            <a:avLst/>
          </a:prstGeom>
        </p:spPr>
        <p:txBody>
          <a:bodyPr/>
          <a:lstStyle>
            <a:lvl1pPr marL="457120" indent="-457120" algn="l" defTabSz="1218987" rtl="0" eaLnBrk="1" latinLnBrk="0" hangingPunct="1">
              <a:spcBef>
                <a:spcPct val="20000"/>
              </a:spcBef>
              <a:buClrTx/>
              <a:buFont typeface="Arial" panose="020B0604020202020204" pitchFamily="34" charset="0"/>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Tx/>
              <a:buFont typeface="Arial" panose="020B0604020202020204" pitchFamily="34" charset="0"/>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Tx/>
              <a:buFont typeface="Arial" panose="020B0604020202020204" pitchFamily="34" charset="0"/>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r>
              <a:rPr kumimoji="0" lang="ja-JP" altLang="en-US" sz="1000">
                <a:latin typeface="+mn-ea"/>
              </a:rPr>
              <a:t>■システム要件</a:t>
            </a:r>
            <a:endParaRPr kumimoji="0" lang="en-US" altLang="ja-JP" sz="1000" dirty="0">
              <a:latin typeface="+mn-ea"/>
            </a:endParaRPr>
          </a:p>
          <a:p>
            <a:r>
              <a:rPr kumimoji="0" lang="it-IT" altLang="ja-JP" sz="1000">
                <a:solidFill>
                  <a:srgbClr val="000000"/>
                </a:solidFill>
                <a:latin typeface="+mn-ea"/>
              </a:rPr>
              <a:t>Azure Stack HCI Catalog </a:t>
            </a:r>
            <a:r>
              <a:rPr kumimoji="0" lang="it-IT" altLang="ja-JP" sz="1000">
                <a:solidFill>
                  <a:srgbClr val="0000FF"/>
                </a:solidFill>
                <a:latin typeface="+mn-ea"/>
              </a:rPr>
              <a:t>https://aka.ms/azurestackhcicatalog </a:t>
            </a:r>
          </a:p>
          <a:p>
            <a:r>
              <a:rPr kumimoji="0" lang="ja-JP" altLang="en-US" sz="1000">
                <a:solidFill>
                  <a:srgbClr val="000000"/>
                </a:solidFill>
                <a:latin typeface="+mn-ea"/>
              </a:rPr>
              <a:t>システム要件 </a:t>
            </a:r>
            <a:r>
              <a:rPr kumimoji="0" lang="en-US" altLang="ja-JP" sz="1000" dirty="0">
                <a:solidFill>
                  <a:srgbClr val="0000FF"/>
                </a:solidFill>
                <a:latin typeface="+mn-ea"/>
              </a:rPr>
              <a:t>https://docs.microsoft.com/ja-jp/azure-stack/hci/concepts/system-requirements </a:t>
            </a:r>
            <a:endParaRPr kumimoji="0" lang="en-US" altLang="ja-JP" sz="1000" dirty="0">
              <a:latin typeface="+mn-ea"/>
            </a:endParaRPr>
          </a:p>
        </p:txBody>
      </p:sp>
      <p:sp>
        <p:nvSpPr>
          <p:cNvPr id="6" name="テキスト ボックス 5">
            <a:extLst>
              <a:ext uri="{FF2B5EF4-FFF2-40B4-BE49-F238E27FC236}">
                <a16:creationId xmlns:a16="http://schemas.microsoft.com/office/drawing/2014/main" id="{BC550092-ED62-6EB9-710C-CB3F4ACEA7A5}"/>
              </a:ext>
            </a:extLst>
          </p:cNvPr>
          <p:cNvSpPr txBox="1"/>
          <p:nvPr/>
        </p:nvSpPr>
        <p:spPr>
          <a:xfrm>
            <a:off x="83656" y="3539459"/>
            <a:ext cx="6094140" cy="369332"/>
          </a:xfrm>
          <a:prstGeom prst="rect">
            <a:avLst/>
          </a:prstGeom>
          <a:noFill/>
        </p:spPr>
        <p:txBody>
          <a:bodyPr wrap="square">
            <a:spAutoFit/>
          </a:bodyPr>
          <a:lstStyle/>
          <a:p>
            <a:r>
              <a:rPr lang="ja-JP" altLang="en-US" sz="1800" kern="0">
                <a:latin typeface="+mn-ea"/>
                <a:ea typeface="+mn-ea"/>
              </a:rPr>
              <a:t>記憶域スペースダイレクト</a:t>
            </a:r>
            <a:r>
              <a:rPr kumimoji="1" lang="en-US" altLang="ja-JP" sz="1800" b="1" dirty="0">
                <a:gradFill>
                  <a:gsLst>
                    <a:gs pos="2917">
                      <a:srgbClr val="1A1A1A"/>
                    </a:gs>
                    <a:gs pos="30000">
                      <a:srgbClr val="1A1A1A"/>
                    </a:gs>
                  </a:gsLst>
                  <a:lin ang="5400000" scaled="0"/>
                </a:gradFill>
                <a:latin typeface="+mn-ea"/>
                <a:ea typeface="+mn-ea"/>
              </a:rPr>
              <a:t>(Storage</a:t>
            </a:r>
            <a:r>
              <a:rPr kumimoji="1" lang="ja-JP" altLang="en-US" sz="1800" b="1">
                <a:gradFill>
                  <a:gsLst>
                    <a:gs pos="2917">
                      <a:srgbClr val="1A1A1A"/>
                    </a:gs>
                    <a:gs pos="30000">
                      <a:srgbClr val="1A1A1A"/>
                    </a:gs>
                  </a:gsLst>
                  <a:lin ang="5400000" scaled="0"/>
                </a:gradFill>
                <a:latin typeface="+mn-ea"/>
                <a:ea typeface="+mn-ea"/>
              </a:rPr>
              <a:t> </a:t>
            </a:r>
            <a:r>
              <a:rPr kumimoji="1" lang="en-US" altLang="ja-JP" sz="1800" b="1" dirty="0">
                <a:gradFill>
                  <a:gsLst>
                    <a:gs pos="2917">
                      <a:srgbClr val="1A1A1A"/>
                    </a:gs>
                    <a:gs pos="30000">
                      <a:srgbClr val="1A1A1A"/>
                    </a:gs>
                  </a:gsLst>
                  <a:lin ang="5400000" scaled="0"/>
                </a:gradFill>
                <a:latin typeface="+mn-ea"/>
                <a:ea typeface="+mn-ea"/>
              </a:rPr>
              <a:t>Spaces</a:t>
            </a:r>
            <a:r>
              <a:rPr kumimoji="1" lang="ja-JP" altLang="en-US" sz="1800" b="1">
                <a:gradFill>
                  <a:gsLst>
                    <a:gs pos="2917">
                      <a:srgbClr val="1A1A1A"/>
                    </a:gs>
                    <a:gs pos="30000">
                      <a:srgbClr val="1A1A1A"/>
                    </a:gs>
                  </a:gsLst>
                  <a:lin ang="5400000" scaled="0"/>
                </a:gradFill>
                <a:latin typeface="+mn-ea"/>
                <a:ea typeface="+mn-ea"/>
              </a:rPr>
              <a:t> </a:t>
            </a:r>
            <a:r>
              <a:rPr kumimoji="1" lang="en-US" altLang="ja-JP" sz="1800" b="1" dirty="0">
                <a:gradFill>
                  <a:gsLst>
                    <a:gs pos="2917">
                      <a:srgbClr val="1A1A1A"/>
                    </a:gs>
                    <a:gs pos="30000">
                      <a:srgbClr val="1A1A1A"/>
                    </a:gs>
                  </a:gsLst>
                  <a:lin ang="5400000" scaled="0"/>
                </a:gradFill>
                <a:latin typeface="+mn-ea"/>
                <a:ea typeface="+mn-ea"/>
              </a:rPr>
              <a:t>Direct</a:t>
            </a:r>
            <a:r>
              <a:rPr kumimoji="1" lang="ja-JP" altLang="en-US" sz="1800" b="1">
                <a:gradFill>
                  <a:gsLst>
                    <a:gs pos="2917">
                      <a:srgbClr val="1A1A1A"/>
                    </a:gs>
                    <a:gs pos="30000">
                      <a:srgbClr val="1A1A1A"/>
                    </a:gs>
                  </a:gsLst>
                  <a:lin ang="5400000" scaled="0"/>
                </a:gradFill>
                <a:latin typeface="+mn-ea"/>
                <a:ea typeface="+mn-ea"/>
              </a:rPr>
              <a:t> </a:t>
            </a:r>
            <a:r>
              <a:rPr kumimoji="1" lang="en-US" altLang="ja-JP" sz="1800" b="1" dirty="0">
                <a:gradFill>
                  <a:gsLst>
                    <a:gs pos="2917">
                      <a:srgbClr val="1A1A1A"/>
                    </a:gs>
                    <a:gs pos="30000">
                      <a:srgbClr val="1A1A1A"/>
                    </a:gs>
                  </a:gsLst>
                  <a:lin ang="5400000" scaled="0"/>
                </a:gradFill>
                <a:latin typeface="+mn-ea"/>
                <a:ea typeface="+mn-ea"/>
              </a:rPr>
              <a:t>=</a:t>
            </a:r>
            <a:r>
              <a:rPr kumimoji="1" lang="ja-JP" altLang="en-US" sz="1800" b="1">
                <a:gradFill>
                  <a:gsLst>
                    <a:gs pos="2917">
                      <a:srgbClr val="1A1A1A"/>
                    </a:gs>
                    <a:gs pos="30000">
                      <a:srgbClr val="1A1A1A"/>
                    </a:gs>
                  </a:gsLst>
                  <a:lin ang="5400000" scaled="0"/>
                </a:gradFill>
                <a:latin typeface="+mn-ea"/>
                <a:ea typeface="+mn-ea"/>
              </a:rPr>
              <a:t> </a:t>
            </a:r>
            <a:r>
              <a:rPr kumimoji="1" lang="en-US" altLang="ja-JP" sz="1800" b="1" dirty="0">
                <a:latin typeface="+mn-ea"/>
                <a:ea typeface="+mn-ea"/>
              </a:rPr>
              <a:t>S2D</a:t>
            </a:r>
            <a:r>
              <a:rPr kumimoji="1" lang="en-US" altLang="ja-JP" sz="1800" b="1" dirty="0">
                <a:gradFill>
                  <a:gsLst>
                    <a:gs pos="2917">
                      <a:srgbClr val="1A1A1A"/>
                    </a:gs>
                    <a:gs pos="30000">
                      <a:srgbClr val="1A1A1A"/>
                    </a:gs>
                  </a:gsLst>
                  <a:lin ang="5400000" scaled="0"/>
                </a:gradFill>
                <a:latin typeface="+mn-ea"/>
                <a:ea typeface="+mn-ea"/>
              </a:rPr>
              <a:t>)</a:t>
            </a:r>
            <a:endParaRPr lang="ja-JP" altLang="en-US"/>
          </a:p>
        </p:txBody>
      </p:sp>
      <p:sp>
        <p:nvSpPr>
          <p:cNvPr id="10" name="Slide Number Placeholder 1">
            <a:extLst>
              <a:ext uri="{FF2B5EF4-FFF2-40B4-BE49-F238E27FC236}">
                <a16:creationId xmlns:a16="http://schemas.microsoft.com/office/drawing/2014/main" id="{7354347B-3C47-CD68-A959-281CB828FB66}"/>
              </a:ext>
            </a:extLst>
          </p:cNvPr>
          <p:cNvSpPr>
            <a:spLocks noGrp="1"/>
          </p:cNvSpPr>
          <p:nvPr>
            <p:ph type="sldNum" sz="quarter" idx="4"/>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6D22F896-40B5-4ADD-8801-0D06FADFA095}" type="slidenum">
              <a:rPr lang="en-US" smtClean="0"/>
              <a:pPr/>
              <a:t>3</a:t>
            </a:fld>
            <a:endParaRPr lang="en-US" dirty="0"/>
          </a:p>
        </p:txBody>
      </p:sp>
    </p:spTree>
    <p:extLst>
      <p:ext uri="{BB962C8B-B14F-4D97-AF65-F5344CB8AC3E}">
        <p14:creationId xmlns:p14="http://schemas.microsoft.com/office/powerpoint/2010/main" val="216334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FC75CBE-7A83-4858-824E-A1DC18042A9F}"/>
              </a:ext>
            </a:extLst>
          </p:cNvPr>
          <p:cNvSpPr>
            <a:spLocks noGrp="1"/>
          </p:cNvSpPr>
          <p:nvPr>
            <p:ph type="title"/>
          </p:nvPr>
        </p:nvSpPr>
        <p:spPr/>
        <p:txBody>
          <a:bodyPr/>
          <a:lstStyle/>
          <a:p>
            <a:r>
              <a:rPr lang="ja-JP" altLang="en-US" sz="2400" kern="0" dirty="0">
                <a:latin typeface="+mn-ea"/>
                <a:ea typeface="+mn-ea"/>
              </a:rPr>
              <a:t>記憶域スペースダイレクト</a:t>
            </a:r>
            <a:r>
              <a:rPr kumimoji="1" lang="en-US" altLang="ja-JP" sz="2400" b="1" dirty="0">
                <a:gradFill>
                  <a:gsLst>
                    <a:gs pos="2917">
                      <a:srgbClr val="1A1A1A"/>
                    </a:gs>
                    <a:gs pos="30000">
                      <a:srgbClr val="1A1A1A"/>
                    </a:gs>
                  </a:gsLst>
                  <a:lin ang="5400000" scaled="0"/>
                </a:gradFill>
                <a:latin typeface="+mn-ea"/>
                <a:ea typeface="+mn-ea"/>
              </a:rPr>
              <a:t>(Storage</a:t>
            </a:r>
            <a:r>
              <a:rPr kumimoji="1" lang="ja-JP" altLang="en-US" sz="2400" b="1" dirty="0">
                <a:gradFill>
                  <a:gsLst>
                    <a:gs pos="2917">
                      <a:srgbClr val="1A1A1A"/>
                    </a:gs>
                    <a:gs pos="30000">
                      <a:srgbClr val="1A1A1A"/>
                    </a:gs>
                  </a:gsLst>
                  <a:lin ang="5400000" scaled="0"/>
                </a:gradFill>
                <a:latin typeface="+mn-ea"/>
                <a:ea typeface="+mn-ea"/>
              </a:rPr>
              <a:t> </a:t>
            </a:r>
            <a:r>
              <a:rPr kumimoji="1" lang="en-US" altLang="ja-JP" sz="2400" b="1" dirty="0">
                <a:gradFill>
                  <a:gsLst>
                    <a:gs pos="2917">
                      <a:srgbClr val="1A1A1A"/>
                    </a:gs>
                    <a:gs pos="30000">
                      <a:srgbClr val="1A1A1A"/>
                    </a:gs>
                  </a:gsLst>
                  <a:lin ang="5400000" scaled="0"/>
                </a:gradFill>
                <a:latin typeface="+mn-ea"/>
                <a:ea typeface="+mn-ea"/>
              </a:rPr>
              <a:t>Spaces</a:t>
            </a:r>
            <a:r>
              <a:rPr kumimoji="1" lang="ja-JP" altLang="en-US" sz="2400" b="1" dirty="0">
                <a:gradFill>
                  <a:gsLst>
                    <a:gs pos="2917">
                      <a:srgbClr val="1A1A1A"/>
                    </a:gs>
                    <a:gs pos="30000">
                      <a:srgbClr val="1A1A1A"/>
                    </a:gs>
                  </a:gsLst>
                  <a:lin ang="5400000" scaled="0"/>
                </a:gradFill>
                <a:latin typeface="+mn-ea"/>
                <a:ea typeface="+mn-ea"/>
              </a:rPr>
              <a:t> </a:t>
            </a:r>
            <a:r>
              <a:rPr kumimoji="1" lang="en-US" altLang="ja-JP" sz="2400" b="1" dirty="0">
                <a:gradFill>
                  <a:gsLst>
                    <a:gs pos="2917">
                      <a:srgbClr val="1A1A1A"/>
                    </a:gs>
                    <a:gs pos="30000">
                      <a:srgbClr val="1A1A1A"/>
                    </a:gs>
                  </a:gsLst>
                  <a:lin ang="5400000" scaled="0"/>
                </a:gradFill>
                <a:latin typeface="+mn-ea"/>
                <a:ea typeface="+mn-ea"/>
              </a:rPr>
              <a:t>Direct</a:t>
            </a:r>
            <a:r>
              <a:rPr kumimoji="1" lang="ja-JP" altLang="en-US" sz="2400" b="1" dirty="0">
                <a:gradFill>
                  <a:gsLst>
                    <a:gs pos="2917">
                      <a:srgbClr val="1A1A1A"/>
                    </a:gs>
                    <a:gs pos="30000">
                      <a:srgbClr val="1A1A1A"/>
                    </a:gs>
                  </a:gsLst>
                  <a:lin ang="5400000" scaled="0"/>
                </a:gradFill>
                <a:latin typeface="+mn-ea"/>
                <a:ea typeface="+mn-ea"/>
              </a:rPr>
              <a:t> </a:t>
            </a:r>
            <a:r>
              <a:rPr kumimoji="1" lang="en-US" altLang="ja-JP" sz="2400" b="1" dirty="0">
                <a:gradFill>
                  <a:gsLst>
                    <a:gs pos="2917">
                      <a:srgbClr val="1A1A1A"/>
                    </a:gs>
                    <a:gs pos="30000">
                      <a:srgbClr val="1A1A1A"/>
                    </a:gs>
                  </a:gsLst>
                  <a:lin ang="5400000" scaled="0"/>
                </a:gradFill>
                <a:latin typeface="+mn-ea"/>
                <a:ea typeface="+mn-ea"/>
              </a:rPr>
              <a:t>=</a:t>
            </a:r>
            <a:r>
              <a:rPr kumimoji="1" lang="ja-JP" altLang="en-US" sz="2400" b="1" dirty="0">
                <a:gradFill>
                  <a:gsLst>
                    <a:gs pos="2917">
                      <a:srgbClr val="1A1A1A"/>
                    </a:gs>
                    <a:gs pos="30000">
                      <a:srgbClr val="1A1A1A"/>
                    </a:gs>
                  </a:gsLst>
                  <a:lin ang="5400000" scaled="0"/>
                </a:gradFill>
                <a:latin typeface="+mn-ea"/>
                <a:ea typeface="+mn-ea"/>
              </a:rPr>
              <a:t> </a:t>
            </a:r>
            <a:r>
              <a:rPr kumimoji="1" lang="en-US" altLang="ja-JP" sz="2400" b="1" dirty="0">
                <a:latin typeface="+mn-ea"/>
                <a:ea typeface="+mn-ea"/>
              </a:rPr>
              <a:t>S2D</a:t>
            </a:r>
            <a:r>
              <a:rPr kumimoji="1" lang="en-US" altLang="ja-JP" sz="2400" b="1" dirty="0">
                <a:gradFill>
                  <a:gsLst>
                    <a:gs pos="2917">
                      <a:srgbClr val="1A1A1A"/>
                    </a:gs>
                    <a:gs pos="30000">
                      <a:srgbClr val="1A1A1A"/>
                    </a:gs>
                  </a:gsLst>
                  <a:lin ang="5400000" scaled="0"/>
                </a:gradFill>
                <a:latin typeface="+mn-ea"/>
                <a:ea typeface="+mn-ea"/>
              </a:rPr>
              <a:t>)</a:t>
            </a:r>
            <a:endParaRPr kumimoji="1" lang="ja-JP" altLang="en-US" sz="2400" dirty="0">
              <a:latin typeface="+mn-ea"/>
              <a:ea typeface="+mn-ea"/>
            </a:endParaRPr>
          </a:p>
        </p:txBody>
      </p:sp>
      <p:sp>
        <p:nvSpPr>
          <p:cNvPr id="82" name="Rectangle 59">
            <a:extLst>
              <a:ext uri="{FF2B5EF4-FFF2-40B4-BE49-F238E27FC236}">
                <a16:creationId xmlns:a16="http://schemas.microsoft.com/office/drawing/2014/main" id="{6B7E3305-9A32-4F28-8015-9936BD302DCB}"/>
              </a:ext>
            </a:extLst>
          </p:cNvPr>
          <p:cNvSpPr/>
          <p:nvPr/>
        </p:nvSpPr>
        <p:spPr bwMode="auto">
          <a:xfrm>
            <a:off x="854265" y="1117583"/>
            <a:ext cx="4555639" cy="2165566"/>
          </a:xfrm>
          <a:prstGeom prst="rect">
            <a:avLst/>
          </a:prstGeom>
          <a:solidFill>
            <a:schemeClr val="bg1">
              <a:lumMod val="95000"/>
            </a:schemeClr>
          </a:solidFill>
          <a:ln w="10795" cap="flat" cmpd="sng" algn="ctr">
            <a:noFill/>
            <a:prstDash val="solid"/>
            <a:headEnd type="none" w="med" len="med"/>
            <a:tailEnd type="none" w="med" len="med"/>
          </a:ln>
          <a:effectLst/>
        </p:spPr>
        <p:txBody>
          <a:bodyPr vert="horz" wrap="square" lIns="143350" tIns="107512" rIns="143350" bIns="107512" numCol="1" rtlCol="0" anchor="t" anchorCtr="0" compatLnSpc="1">
            <a:prstTxWarp prst="textNoShape">
              <a:avLst/>
            </a:prstTxWarp>
          </a:bodyPr>
          <a:lstStyle/>
          <a:p>
            <a:pPr algn="ctr" defTabSz="877237" fontAlgn="base">
              <a:lnSpc>
                <a:spcPct val="90000"/>
              </a:lnSpc>
              <a:spcBef>
                <a:spcPct val="0"/>
              </a:spcBef>
              <a:spcAft>
                <a:spcPct val="0"/>
              </a:spcAft>
              <a:defRPr/>
            </a:pPr>
            <a:r>
              <a:rPr lang="en-US" sz="2744" kern="0" spc="-48" dirty="0">
                <a:latin typeface="+mn-ea"/>
                <a:cs typeface="Segoe UI Semibold" panose="020B0702040204020203" pitchFamily="34" charset="0"/>
              </a:rPr>
              <a:t>コンピュートとストレージ</a:t>
            </a:r>
          </a:p>
        </p:txBody>
      </p:sp>
      <p:sp>
        <p:nvSpPr>
          <p:cNvPr id="83" name="吹き出し: 角を丸めた四角形 82">
            <a:extLst>
              <a:ext uri="{FF2B5EF4-FFF2-40B4-BE49-F238E27FC236}">
                <a16:creationId xmlns:a16="http://schemas.microsoft.com/office/drawing/2014/main" id="{5A5C82DE-ABF1-46A4-A591-2A7E00840BE4}"/>
              </a:ext>
            </a:extLst>
          </p:cNvPr>
          <p:cNvSpPr/>
          <p:nvPr/>
        </p:nvSpPr>
        <p:spPr bwMode="auto">
          <a:xfrm>
            <a:off x="2007087" y="3610660"/>
            <a:ext cx="7685682" cy="2266740"/>
          </a:xfrm>
          <a:prstGeom prst="wedgeRoundRectCallout">
            <a:avLst>
              <a:gd name="adj1" fmla="val -27519"/>
              <a:gd name="adj2" fmla="val -75009"/>
              <a:gd name="adj3" fmla="val 16667"/>
            </a:avLst>
          </a:prstGeom>
          <a:solidFill>
            <a:schemeClr val="bg1">
              <a:lumMod val="50000"/>
            </a:schemeClr>
          </a:solidFill>
          <a:ln>
            <a:no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pPr>
            <a:endParaRPr kumimoji="1" lang="ja-JP" altLang="en-US" sz="2352" err="1">
              <a:gradFill>
                <a:gsLst>
                  <a:gs pos="0">
                    <a:srgbClr val="FFFFFF"/>
                  </a:gs>
                  <a:gs pos="100000">
                    <a:srgbClr val="FFFFFF"/>
                  </a:gs>
                </a:gsLst>
                <a:lin ang="5400000" scaled="0"/>
              </a:gradFill>
              <a:latin typeface="+mn-ea"/>
              <a:cs typeface="Segoe UI" pitchFamily="34" charset="0"/>
            </a:endParaRPr>
          </a:p>
        </p:txBody>
      </p:sp>
      <p:sp>
        <p:nvSpPr>
          <p:cNvPr id="84" name="Freeform 5">
            <a:extLst>
              <a:ext uri="{FF2B5EF4-FFF2-40B4-BE49-F238E27FC236}">
                <a16:creationId xmlns:a16="http://schemas.microsoft.com/office/drawing/2014/main" id="{606D4FBA-2C05-4C78-BE33-33BBEFA79B08}"/>
              </a:ext>
            </a:extLst>
          </p:cNvPr>
          <p:cNvSpPr>
            <a:spLocks noChangeAspect="1" noEditPoints="1"/>
          </p:cNvSpPr>
          <p:nvPr/>
        </p:nvSpPr>
        <p:spPr bwMode="auto">
          <a:xfrm>
            <a:off x="1190822" y="2117785"/>
            <a:ext cx="489385" cy="1032716"/>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505050"/>
              </a:solidFill>
              <a:latin typeface="+mn-ea"/>
            </a:endParaRPr>
          </a:p>
        </p:txBody>
      </p:sp>
      <p:sp>
        <p:nvSpPr>
          <p:cNvPr id="85" name="Freeform 5">
            <a:extLst>
              <a:ext uri="{FF2B5EF4-FFF2-40B4-BE49-F238E27FC236}">
                <a16:creationId xmlns:a16="http://schemas.microsoft.com/office/drawing/2014/main" id="{F0170092-14AB-46E4-A9A9-37983DF3B150}"/>
              </a:ext>
            </a:extLst>
          </p:cNvPr>
          <p:cNvSpPr>
            <a:spLocks noChangeAspect="1" noEditPoints="1"/>
          </p:cNvSpPr>
          <p:nvPr/>
        </p:nvSpPr>
        <p:spPr bwMode="auto">
          <a:xfrm>
            <a:off x="2327372" y="2117785"/>
            <a:ext cx="489385" cy="1032716"/>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505050"/>
              </a:solidFill>
              <a:latin typeface="+mn-ea"/>
            </a:endParaRPr>
          </a:p>
        </p:txBody>
      </p:sp>
      <p:sp>
        <p:nvSpPr>
          <p:cNvPr id="86" name="Freeform 5">
            <a:extLst>
              <a:ext uri="{FF2B5EF4-FFF2-40B4-BE49-F238E27FC236}">
                <a16:creationId xmlns:a16="http://schemas.microsoft.com/office/drawing/2014/main" id="{1C5AAEC2-E38A-4AC1-A850-5B412E02CAD3}"/>
              </a:ext>
            </a:extLst>
          </p:cNvPr>
          <p:cNvSpPr>
            <a:spLocks noChangeAspect="1" noEditPoints="1"/>
          </p:cNvSpPr>
          <p:nvPr/>
        </p:nvSpPr>
        <p:spPr bwMode="auto">
          <a:xfrm>
            <a:off x="3463922" y="2117785"/>
            <a:ext cx="489385" cy="1032716"/>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505050"/>
              </a:solidFill>
              <a:latin typeface="+mn-ea"/>
            </a:endParaRPr>
          </a:p>
        </p:txBody>
      </p:sp>
      <p:sp>
        <p:nvSpPr>
          <p:cNvPr id="87" name="Freeform 5">
            <a:extLst>
              <a:ext uri="{FF2B5EF4-FFF2-40B4-BE49-F238E27FC236}">
                <a16:creationId xmlns:a16="http://schemas.microsoft.com/office/drawing/2014/main" id="{EFA5D413-5530-4584-B1D6-0718BAC30E9B}"/>
              </a:ext>
            </a:extLst>
          </p:cNvPr>
          <p:cNvSpPr>
            <a:spLocks noChangeAspect="1" noEditPoints="1"/>
          </p:cNvSpPr>
          <p:nvPr/>
        </p:nvSpPr>
        <p:spPr bwMode="auto">
          <a:xfrm>
            <a:off x="4600475" y="2117785"/>
            <a:ext cx="489385" cy="1032716"/>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chemeClr val="tx1"/>
          </a:solidFill>
          <a:ln>
            <a:noFill/>
          </a:ln>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505050"/>
              </a:solidFill>
              <a:latin typeface="+mn-ea"/>
            </a:endParaRPr>
          </a:p>
        </p:txBody>
      </p:sp>
      <p:grpSp>
        <p:nvGrpSpPr>
          <p:cNvPr id="88" name="Group 115">
            <a:extLst>
              <a:ext uri="{FF2B5EF4-FFF2-40B4-BE49-F238E27FC236}">
                <a16:creationId xmlns:a16="http://schemas.microsoft.com/office/drawing/2014/main" id="{E7BEC357-2006-44E1-88B2-C801CE9F7F60}"/>
              </a:ext>
            </a:extLst>
          </p:cNvPr>
          <p:cNvGrpSpPr/>
          <p:nvPr/>
        </p:nvGrpSpPr>
        <p:grpSpPr>
          <a:xfrm>
            <a:off x="1221631" y="1685237"/>
            <a:ext cx="428016" cy="418384"/>
            <a:chOff x="5118964" y="3771564"/>
            <a:chExt cx="642073" cy="596676"/>
          </a:xfrm>
          <a:solidFill>
            <a:schemeClr val="tx1"/>
          </a:solidFill>
        </p:grpSpPr>
        <p:sp>
          <p:nvSpPr>
            <p:cNvPr id="89" name="Rectangle 116">
              <a:extLst>
                <a:ext uri="{FF2B5EF4-FFF2-40B4-BE49-F238E27FC236}">
                  <a16:creationId xmlns:a16="http://schemas.microsoft.com/office/drawing/2014/main" id="{F3EF93B6-2004-4253-B3E2-1245CAAFBA4D}"/>
                </a:ext>
              </a:extLst>
            </p:cNvPr>
            <p:cNvSpPr/>
            <p:nvPr/>
          </p:nvSpPr>
          <p:spPr bwMode="auto">
            <a:xfrm>
              <a:off x="5141902" y="3805512"/>
              <a:ext cx="569260" cy="395082"/>
            </a:xfrm>
            <a:prstGeom prst="rect">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179187" tIns="143350" rIns="179187" bIns="143350" numCol="1" spcCol="0" rtlCol="0" fromWordArt="0" anchor="t" anchorCtr="0" forceAA="0" compatLnSpc="1">
              <a:prstTxWarp prst="textNoShape">
                <a:avLst/>
              </a:prstTxWarp>
              <a:noAutofit/>
            </a:bodyPr>
            <a:lstStyle/>
            <a:p>
              <a:pPr algn="ctr" defTabSz="913477" fontAlgn="base">
                <a:lnSpc>
                  <a:spcPct val="90000"/>
                </a:lnSpc>
                <a:spcBef>
                  <a:spcPct val="0"/>
                </a:spcBef>
                <a:spcAft>
                  <a:spcPct val="0"/>
                </a:spcAft>
                <a:defRPr/>
              </a:pPr>
              <a:endParaRPr lang="en-US" sz="2352" kern="0" dirty="0">
                <a:gradFill>
                  <a:gsLst>
                    <a:gs pos="0">
                      <a:srgbClr val="FFFFFF"/>
                    </a:gs>
                    <a:gs pos="100000">
                      <a:srgbClr val="FFFFFF"/>
                    </a:gs>
                  </a:gsLst>
                  <a:lin ang="5400000" scaled="0"/>
                </a:gradFill>
                <a:latin typeface="+mn-ea"/>
                <a:cs typeface="Segoe UI" pitchFamily="34" charset="0"/>
              </a:endParaRPr>
            </a:p>
          </p:txBody>
        </p:sp>
        <p:grpSp>
          <p:nvGrpSpPr>
            <p:cNvPr id="90" name="Group 4">
              <a:extLst>
                <a:ext uri="{FF2B5EF4-FFF2-40B4-BE49-F238E27FC236}">
                  <a16:creationId xmlns:a16="http://schemas.microsoft.com/office/drawing/2014/main" id="{810E1BF5-F927-4DE0-AAF5-20B3AF66CF6F}"/>
                </a:ext>
              </a:extLst>
            </p:cNvPr>
            <p:cNvGrpSpPr>
              <a:grpSpLocks noChangeAspect="1"/>
            </p:cNvGrpSpPr>
            <p:nvPr/>
          </p:nvGrpSpPr>
          <p:grpSpPr bwMode="auto">
            <a:xfrm>
              <a:off x="5118964" y="3771564"/>
              <a:ext cx="642073" cy="596676"/>
              <a:chOff x="4030" y="1558"/>
              <a:chExt cx="341" cy="312"/>
            </a:xfrm>
            <a:grpFill/>
          </p:grpSpPr>
          <p:sp>
            <p:nvSpPr>
              <p:cNvPr id="91" name="Freeform 5">
                <a:extLst>
                  <a:ext uri="{FF2B5EF4-FFF2-40B4-BE49-F238E27FC236}">
                    <a16:creationId xmlns:a16="http://schemas.microsoft.com/office/drawing/2014/main" id="{693B28E8-6C57-4AD9-8FE8-87545AA4E177}"/>
                  </a:ext>
                </a:extLst>
              </p:cNvPr>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D83B01"/>
                  </a:solidFill>
                  <a:latin typeface="+mn-ea"/>
                </a:endParaRPr>
              </a:p>
            </p:txBody>
          </p:sp>
          <p:sp>
            <p:nvSpPr>
              <p:cNvPr id="92" name="Freeform 6">
                <a:extLst>
                  <a:ext uri="{FF2B5EF4-FFF2-40B4-BE49-F238E27FC236}">
                    <a16:creationId xmlns:a16="http://schemas.microsoft.com/office/drawing/2014/main" id="{FC1C475F-2BEB-4711-B105-B335168D3638}"/>
                  </a:ext>
                </a:extLst>
              </p:cNvPr>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505050"/>
                  </a:solidFill>
                  <a:latin typeface="+mn-ea"/>
                </a:endParaRPr>
              </a:p>
            </p:txBody>
          </p:sp>
          <p:sp>
            <p:nvSpPr>
              <p:cNvPr id="93" name="Freeform 7">
                <a:extLst>
                  <a:ext uri="{FF2B5EF4-FFF2-40B4-BE49-F238E27FC236}">
                    <a16:creationId xmlns:a16="http://schemas.microsoft.com/office/drawing/2014/main" id="{7F3C7A4E-D4F3-4EE3-B332-EE78C87BC743}"/>
                  </a:ext>
                </a:extLst>
              </p:cNvPr>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505050"/>
                  </a:solidFill>
                  <a:latin typeface="+mn-ea"/>
                </a:endParaRPr>
              </a:p>
            </p:txBody>
          </p:sp>
          <p:sp>
            <p:nvSpPr>
              <p:cNvPr id="94" name="Freeform 8">
                <a:extLst>
                  <a:ext uri="{FF2B5EF4-FFF2-40B4-BE49-F238E27FC236}">
                    <a16:creationId xmlns:a16="http://schemas.microsoft.com/office/drawing/2014/main" id="{D9EDA6DC-9506-480D-9949-2CF3EBCEF403}"/>
                  </a:ext>
                </a:extLst>
              </p:cNvPr>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505050"/>
                  </a:solidFill>
                  <a:latin typeface="+mn-ea"/>
                </a:endParaRPr>
              </a:p>
            </p:txBody>
          </p:sp>
        </p:grpSp>
      </p:grpSp>
      <p:grpSp>
        <p:nvGrpSpPr>
          <p:cNvPr id="95" name="Group 151">
            <a:extLst>
              <a:ext uri="{FF2B5EF4-FFF2-40B4-BE49-F238E27FC236}">
                <a16:creationId xmlns:a16="http://schemas.microsoft.com/office/drawing/2014/main" id="{1D4A4867-F2C5-467A-939E-99E25D83EF81}"/>
              </a:ext>
            </a:extLst>
          </p:cNvPr>
          <p:cNvGrpSpPr/>
          <p:nvPr/>
        </p:nvGrpSpPr>
        <p:grpSpPr>
          <a:xfrm>
            <a:off x="2355929" y="1685237"/>
            <a:ext cx="428016" cy="418384"/>
            <a:chOff x="5118964" y="3771564"/>
            <a:chExt cx="642073" cy="596676"/>
          </a:xfrm>
          <a:solidFill>
            <a:schemeClr val="tx1"/>
          </a:solidFill>
        </p:grpSpPr>
        <p:sp>
          <p:nvSpPr>
            <p:cNvPr id="96" name="Rectangle 152">
              <a:extLst>
                <a:ext uri="{FF2B5EF4-FFF2-40B4-BE49-F238E27FC236}">
                  <a16:creationId xmlns:a16="http://schemas.microsoft.com/office/drawing/2014/main" id="{1EB6BD02-2E9E-436A-8749-61FFEFB28DF8}"/>
                </a:ext>
              </a:extLst>
            </p:cNvPr>
            <p:cNvSpPr/>
            <p:nvPr/>
          </p:nvSpPr>
          <p:spPr bwMode="auto">
            <a:xfrm>
              <a:off x="5141902" y="3805512"/>
              <a:ext cx="569260" cy="395082"/>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79187" tIns="143350" rIns="179187" bIns="143350" numCol="1" spcCol="0" rtlCol="0" fromWordArt="0" anchor="t" anchorCtr="0" forceAA="0" compatLnSpc="1">
              <a:prstTxWarp prst="textNoShape">
                <a:avLst/>
              </a:prstTxWarp>
              <a:noAutofit/>
            </a:bodyPr>
            <a:lstStyle/>
            <a:p>
              <a:pPr algn="ctr" defTabSz="913477" fontAlgn="base">
                <a:lnSpc>
                  <a:spcPct val="90000"/>
                </a:lnSpc>
                <a:spcBef>
                  <a:spcPct val="0"/>
                </a:spcBef>
                <a:spcAft>
                  <a:spcPct val="0"/>
                </a:spcAft>
                <a:defRPr/>
              </a:pPr>
              <a:endParaRPr lang="en-US" sz="2352" kern="0" dirty="0">
                <a:gradFill>
                  <a:gsLst>
                    <a:gs pos="0">
                      <a:srgbClr val="FFFFFF"/>
                    </a:gs>
                    <a:gs pos="100000">
                      <a:srgbClr val="FFFFFF"/>
                    </a:gs>
                  </a:gsLst>
                  <a:lin ang="5400000" scaled="0"/>
                </a:gradFill>
                <a:latin typeface="+mn-ea"/>
                <a:cs typeface="Segoe UI" pitchFamily="34" charset="0"/>
              </a:endParaRPr>
            </a:p>
          </p:txBody>
        </p:sp>
        <p:grpSp>
          <p:nvGrpSpPr>
            <p:cNvPr id="97" name="Group 4">
              <a:extLst>
                <a:ext uri="{FF2B5EF4-FFF2-40B4-BE49-F238E27FC236}">
                  <a16:creationId xmlns:a16="http://schemas.microsoft.com/office/drawing/2014/main" id="{DF8B9028-C6D7-4632-BB99-232589DF400B}"/>
                </a:ext>
              </a:extLst>
            </p:cNvPr>
            <p:cNvGrpSpPr>
              <a:grpSpLocks noChangeAspect="1"/>
            </p:cNvGrpSpPr>
            <p:nvPr/>
          </p:nvGrpSpPr>
          <p:grpSpPr bwMode="auto">
            <a:xfrm>
              <a:off x="5118964" y="3771564"/>
              <a:ext cx="642073" cy="596676"/>
              <a:chOff x="4030" y="1558"/>
              <a:chExt cx="341" cy="312"/>
            </a:xfrm>
            <a:grpFill/>
          </p:grpSpPr>
          <p:sp>
            <p:nvSpPr>
              <p:cNvPr id="98" name="Freeform 5">
                <a:extLst>
                  <a:ext uri="{FF2B5EF4-FFF2-40B4-BE49-F238E27FC236}">
                    <a16:creationId xmlns:a16="http://schemas.microsoft.com/office/drawing/2014/main" id="{731469B0-EEE6-4374-846D-6FB0FC0B92BA}"/>
                  </a:ext>
                </a:extLst>
              </p:cNvPr>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D83B01"/>
                  </a:solidFill>
                  <a:latin typeface="+mn-ea"/>
                </a:endParaRPr>
              </a:p>
            </p:txBody>
          </p:sp>
          <p:sp>
            <p:nvSpPr>
              <p:cNvPr id="99" name="Freeform 6">
                <a:extLst>
                  <a:ext uri="{FF2B5EF4-FFF2-40B4-BE49-F238E27FC236}">
                    <a16:creationId xmlns:a16="http://schemas.microsoft.com/office/drawing/2014/main" id="{FDCAD415-A3BF-43C9-9B6D-E4B75825077B}"/>
                  </a:ext>
                </a:extLst>
              </p:cNvPr>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505050"/>
                  </a:solidFill>
                  <a:latin typeface="+mn-ea"/>
                </a:endParaRPr>
              </a:p>
            </p:txBody>
          </p:sp>
          <p:sp>
            <p:nvSpPr>
              <p:cNvPr id="100" name="Freeform 7">
                <a:extLst>
                  <a:ext uri="{FF2B5EF4-FFF2-40B4-BE49-F238E27FC236}">
                    <a16:creationId xmlns:a16="http://schemas.microsoft.com/office/drawing/2014/main" id="{90824D5B-8E1E-48FA-99F5-E7E3594D608B}"/>
                  </a:ext>
                </a:extLst>
              </p:cNvPr>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505050"/>
                  </a:solidFill>
                  <a:latin typeface="+mn-ea"/>
                </a:endParaRPr>
              </a:p>
            </p:txBody>
          </p:sp>
          <p:sp>
            <p:nvSpPr>
              <p:cNvPr id="101" name="Freeform 8">
                <a:extLst>
                  <a:ext uri="{FF2B5EF4-FFF2-40B4-BE49-F238E27FC236}">
                    <a16:creationId xmlns:a16="http://schemas.microsoft.com/office/drawing/2014/main" id="{6F270002-66C8-4E61-AC3D-B1F3409E5A08}"/>
                  </a:ext>
                </a:extLst>
              </p:cNvPr>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505050"/>
                  </a:solidFill>
                  <a:latin typeface="+mn-ea"/>
                </a:endParaRPr>
              </a:p>
            </p:txBody>
          </p:sp>
        </p:grpSp>
      </p:grpSp>
      <p:grpSp>
        <p:nvGrpSpPr>
          <p:cNvPr id="102" name="Group 158">
            <a:extLst>
              <a:ext uri="{FF2B5EF4-FFF2-40B4-BE49-F238E27FC236}">
                <a16:creationId xmlns:a16="http://schemas.microsoft.com/office/drawing/2014/main" id="{1E79A138-FA15-4E7B-A7B3-17F0D4F58495}"/>
              </a:ext>
            </a:extLst>
          </p:cNvPr>
          <p:cNvGrpSpPr/>
          <p:nvPr/>
        </p:nvGrpSpPr>
        <p:grpSpPr>
          <a:xfrm>
            <a:off x="3494607" y="1685237"/>
            <a:ext cx="428016" cy="418384"/>
            <a:chOff x="5118964" y="3771564"/>
            <a:chExt cx="642073" cy="596676"/>
          </a:xfrm>
          <a:solidFill>
            <a:schemeClr val="tx1"/>
          </a:solidFill>
        </p:grpSpPr>
        <p:sp>
          <p:nvSpPr>
            <p:cNvPr id="103" name="Rectangle 159">
              <a:extLst>
                <a:ext uri="{FF2B5EF4-FFF2-40B4-BE49-F238E27FC236}">
                  <a16:creationId xmlns:a16="http://schemas.microsoft.com/office/drawing/2014/main" id="{80D46263-2CE0-4991-AD74-1C43399E5D78}"/>
                </a:ext>
              </a:extLst>
            </p:cNvPr>
            <p:cNvSpPr/>
            <p:nvPr/>
          </p:nvSpPr>
          <p:spPr bwMode="auto">
            <a:xfrm>
              <a:off x="5141902" y="3805512"/>
              <a:ext cx="569260" cy="395082"/>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79187" tIns="143350" rIns="179187" bIns="143350" numCol="1" spcCol="0" rtlCol="0" fromWordArt="0" anchor="t" anchorCtr="0" forceAA="0" compatLnSpc="1">
              <a:prstTxWarp prst="textNoShape">
                <a:avLst/>
              </a:prstTxWarp>
              <a:noAutofit/>
            </a:bodyPr>
            <a:lstStyle/>
            <a:p>
              <a:pPr algn="ctr" defTabSz="913477" fontAlgn="base">
                <a:lnSpc>
                  <a:spcPct val="90000"/>
                </a:lnSpc>
                <a:spcBef>
                  <a:spcPct val="0"/>
                </a:spcBef>
                <a:spcAft>
                  <a:spcPct val="0"/>
                </a:spcAft>
                <a:defRPr/>
              </a:pPr>
              <a:endParaRPr lang="en-US" sz="2352" kern="0" dirty="0">
                <a:gradFill>
                  <a:gsLst>
                    <a:gs pos="0">
                      <a:srgbClr val="FFFFFF"/>
                    </a:gs>
                    <a:gs pos="100000">
                      <a:srgbClr val="FFFFFF"/>
                    </a:gs>
                  </a:gsLst>
                  <a:lin ang="5400000" scaled="0"/>
                </a:gradFill>
                <a:latin typeface="+mn-ea"/>
                <a:cs typeface="Segoe UI" pitchFamily="34" charset="0"/>
              </a:endParaRPr>
            </a:p>
          </p:txBody>
        </p:sp>
        <p:grpSp>
          <p:nvGrpSpPr>
            <p:cNvPr id="104" name="Group 4">
              <a:extLst>
                <a:ext uri="{FF2B5EF4-FFF2-40B4-BE49-F238E27FC236}">
                  <a16:creationId xmlns:a16="http://schemas.microsoft.com/office/drawing/2014/main" id="{728B5174-E42B-4281-BC9A-1CAFE5285887}"/>
                </a:ext>
              </a:extLst>
            </p:cNvPr>
            <p:cNvGrpSpPr>
              <a:grpSpLocks noChangeAspect="1"/>
            </p:cNvGrpSpPr>
            <p:nvPr/>
          </p:nvGrpSpPr>
          <p:grpSpPr bwMode="auto">
            <a:xfrm>
              <a:off x="5118964" y="3771564"/>
              <a:ext cx="642073" cy="596676"/>
              <a:chOff x="4030" y="1558"/>
              <a:chExt cx="341" cy="312"/>
            </a:xfrm>
            <a:grpFill/>
          </p:grpSpPr>
          <p:sp>
            <p:nvSpPr>
              <p:cNvPr id="105" name="Freeform 5">
                <a:extLst>
                  <a:ext uri="{FF2B5EF4-FFF2-40B4-BE49-F238E27FC236}">
                    <a16:creationId xmlns:a16="http://schemas.microsoft.com/office/drawing/2014/main" id="{0A0AFFAC-14F0-4B18-94F5-07118B4AA3C9}"/>
                  </a:ext>
                </a:extLst>
              </p:cNvPr>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D83B01"/>
                  </a:solidFill>
                  <a:latin typeface="+mn-ea"/>
                </a:endParaRPr>
              </a:p>
            </p:txBody>
          </p:sp>
          <p:sp>
            <p:nvSpPr>
              <p:cNvPr id="106" name="Freeform 6">
                <a:extLst>
                  <a:ext uri="{FF2B5EF4-FFF2-40B4-BE49-F238E27FC236}">
                    <a16:creationId xmlns:a16="http://schemas.microsoft.com/office/drawing/2014/main" id="{80DA0C1A-348F-4C88-BD9C-BF9C2810EE07}"/>
                  </a:ext>
                </a:extLst>
              </p:cNvPr>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505050"/>
                  </a:solidFill>
                  <a:latin typeface="+mn-ea"/>
                </a:endParaRPr>
              </a:p>
            </p:txBody>
          </p:sp>
          <p:sp>
            <p:nvSpPr>
              <p:cNvPr id="107" name="Freeform 7">
                <a:extLst>
                  <a:ext uri="{FF2B5EF4-FFF2-40B4-BE49-F238E27FC236}">
                    <a16:creationId xmlns:a16="http://schemas.microsoft.com/office/drawing/2014/main" id="{233C6591-BA46-4C04-9C94-75E91D6D5359}"/>
                  </a:ext>
                </a:extLst>
              </p:cNvPr>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505050"/>
                  </a:solidFill>
                  <a:latin typeface="+mn-ea"/>
                </a:endParaRPr>
              </a:p>
            </p:txBody>
          </p:sp>
          <p:sp>
            <p:nvSpPr>
              <p:cNvPr id="108" name="Freeform 8">
                <a:extLst>
                  <a:ext uri="{FF2B5EF4-FFF2-40B4-BE49-F238E27FC236}">
                    <a16:creationId xmlns:a16="http://schemas.microsoft.com/office/drawing/2014/main" id="{894D16E4-9EA6-457A-AEC1-EEF6CF81AAE9}"/>
                  </a:ext>
                </a:extLst>
              </p:cNvPr>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505050"/>
                  </a:solidFill>
                  <a:latin typeface="+mn-ea"/>
                </a:endParaRPr>
              </a:p>
            </p:txBody>
          </p:sp>
        </p:grpSp>
      </p:grpSp>
      <p:grpSp>
        <p:nvGrpSpPr>
          <p:cNvPr id="109" name="Group 165">
            <a:extLst>
              <a:ext uri="{FF2B5EF4-FFF2-40B4-BE49-F238E27FC236}">
                <a16:creationId xmlns:a16="http://schemas.microsoft.com/office/drawing/2014/main" id="{2C1DF518-6580-4868-9736-70126A11FBBB}"/>
              </a:ext>
            </a:extLst>
          </p:cNvPr>
          <p:cNvGrpSpPr/>
          <p:nvPr/>
        </p:nvGrpSpPr>
        <p:grpSpPr>
          <a:xfrm>
            <a:off x="4628906" y="1685237"/>
            <a:ext cx="428016" cy="418384"/>
            <a:chOff x="5118964" y="3771564"/>
            <a:chExt cx="642073" cy="596676"/>
          </a:xfrm>
          <a:solidFill>
            <a:schemeClr val="tx1"/>
          </a:solidFill>
        </p:grpSpPr>
        <p:sp>
          <p:nvSpPr>
            <p:cNvPr id="110" name="Rectangle 166">
              <a:extLst>
                <a:ext uri="{FF2B5EF4-FFF2-40B4-BE49-F238E27FC236}">
                  <a16:creationId xmlns:a16="http://schemas.microsoft.com/office/drawing/2014/main" id="{1B40BA75-CCEE-42C7-8CB5-BA5FDF1BEB20}"/>
                </a:ext>
              </a:extLst>
            </p:cNvPr>
            <p:cNvSpPr/>
            <p:nvPr/>
          </p:nvSpPr>
          <p:spPr bwMode="auto">
            <a:xfrm>
              <a:off x="5141902" y="3805512"/>
              <a:ext cx="569260" cy="395082"/>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79187" tIns="143350" rIns="179187" bIns="143350" numCol="1" spcCol="0" rtlCol="0" fromWordArt="0" anchor="t" anchorCtr="0" forceAA="0" compatLnSpc="1">
              <a:prstTxWarp prst="textNoShape">
                <a:avLst/>
              </a:prstTxWarp>
              <a:noAutofit/>
            </a:bodyPr>
            <a:lstStyle/>
            <a:p>
              <a:pPr algn="ctr" defTabSz="913477" fontAlgn="base">
                <a:lnSpc>
                  <a:spcPct val="90000"/>
                </a:lnSpc>
                <a:spcBef>
                  <a:spcPct val="0"/>
                </a:spcBef>
                <a:spcAft>
                  <a:spcPct val="0"/>
                </a:spcAft>
                <a:defRPr/>
              </a:pPr>
              <a:endParaRPr lang="en-US" sz="2352" kern="0" dirty="0">
                <a:gradFill>
                  <a:gsLst>
                    <a:gs pos="0">
                      <a:srgbClr val="FFFFFF"/>
                    </a:gs>
                    <a:gs pos="100000">
                      <a:srgbClr val="FFFFFF"/>
                    </a:gs>
                  </a:gsLst>
                  <a:lin ang="5400000" scaled="0"/>
                </a:gradFill>
                <a:latin typeface="+mn-ea"/>
                <a:cs typeface="Segoe UI" pitchFamily="34" charset="0"/>
              </a:endParaRPr>
            </a:p>
          </p:txBody>
        </p:sp>
        <p:grpSp>
          <p:nvGrpSpPr>
            <p:cNvPr id="111" name="Group 4">
              <a:extLst>
                <a:ext uri="{FF2B5EF4-FFF2-40B4-BE49-F238E27FC236}">
                  <a16:creationId xmlns:a16="http://schemas.microsoft.com/office/drawing/2014/main" id="{52B03016-F315-4B20-8CA9-BAA9E45DC984}"/>
                </a:ext>
              </a:extLst>
            </p:cNvPr>
            <p:cNvGrpSpPr>
              <a:grpSpLocks noChangeAspect="1"/>
            </p:cNvGrpSpPr>
            <p:nvPr/>
          </p:nvGrpSpPr>
          <p:grpSpPr bwMode="auto">
            <a:xfrm>
              <a:off x="5118964" y="3771564"/>
              <a:ext cx="642073" cy="596676"/>
              <a:chOff x="4030" y="1558"/>
              <a:chExt cx="341" cy="312"/>
            </a:xfrm>
            <a:grpFill/>
          </p:grpSpPr>
          <p:sp>
            <p:nvSpPr>
              <p:cNvPr id="112" name="Freeform 5">
                <a:extLst>
                  <a:ext uri="{FF2B5EF4-FFF2-40B4-BE49-F238E27FC236}">
                    <a16:creationId xmlns:a16="http://schemas.microsoft.com/office/drawing/2014/main" id="{8EDF7229-0678-46F6-A891-74B74338BD5E}"/>
                  </a:ext>
                </a:extLst>
              </p:cNvPr>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D83B01"/>
                  </a:solidFill>
                  <a:latin typeface="+mn-ea"/>
                </a:endParaRPr>
              </a:p>
            </p:txBody>
          </p:sp>
          <p:sp>
            <p:nvSpPr>
              <p:cNvPr id="113" name="Freeform 6">
                <a:extLst>
                  <a:ext uri="{FF2B5EF4-FFF2-40B4-BE49-F238E27FC236}">
                    <a16:creationId xmlns:a16="http://schemas.microsoft.com/office/drawing/2014/main" id="{F0DE06D2-E256-42B2-BBF6-8DD82780311A}"/>
                  </a:ext>
                </a:extLst>
              </p:cNvPr>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505050"/>
                  </a:solidFill>
                  <a:latin typeface="+mn-ea"/>
                </a:endParaRPr>
              </a:p>
            </p:txBody>
          </p:sp>
          <p:sp>
            <p:nvSpPr>
              <p:cNvPr id="114" name="Freeform 7">
                <a:extLst>
                  <a:ext uri="{FF2B5EF4-FFF2-40B4-BE49-F238E27FC236}">
                    <a16:creationId xmlns:a16="http://schemas.microsoft.com/office/drawing/2014/main" id="{C1BD971F-A4A8-476B-92ED-BDA3841CE917}"/>
                  </a:ext>
                </a:extLst>
              </p:cNvPr>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505050"/>
                  </a:solidFill>
                  <a:latin typeface="+mn-ea"/>
                </a:endParaRPr>
              </a:p>
            </p:txBody>
          </p:sp>
          <p:sp>
            <p:nvSpPr>
              <p:cNvPr id="115" name="Freeform 8">
                <a:extLst>
                  <a:ext uri="{FF2B5EF4-FFF2-40B4-BE49-F238E27FC236}">
                    <a16:creationId xmlns:a16="http://schemas.microsoft.com/office/drawing/2014/main" id="{C24F5D71-957D-4EA6-8EA9-216589B61AAA}"/>
                  </a:ext>
                </a:extLst>
              </p:cNvPr>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94" tIns="44796" rIns="89594" bIns="44796" numCol="1" anchor="t" anchorCtr="0" compatLnSpc="1">
                <a:prstTxWarp prst="textNoShape">
                  <a:avLst/>
                </a:prstTxWarp>
              </a:bodyPr>
              <a:lstStyle/>
              <a:p>
                <a:pPr defTabSz="895773">
                  <a:defRPr/>
                </a:pPr>
                <a:endParaRPr lang="en-US" sz="1729" kern="0" dirty="0">
                  <a:solidFill>
                    <a:srgbClr val="505050"/>
                  </a:solidFill>
                  <a:latin typeface="+mn-ea"/>
                </a:endParaRPr>
              </a:p>
            </p:txBody>
          </p:sp>
        </p:grpSp>
      </p:grpSp>
      <p:sp>
        <p:nvSpPr>
          <p:cNvPr id="116" name="Rectangle 110">
            <a:extLst>
              <a:ext uri="{FF2B5EF4-FFF2-40B4-BE49-F238E27FC236}">
                <a16:creationId xmlns:a16="http://schemas.microsoft.com/office/drawing/2014/main" id="{886E9ABE-133B-4522-B169-B8EECE176753}"/>
              </a:ext>
            </a:extLst>
          </p:cNvPr>
          <p:cNvSpPr/>
          <p:nvPr/>
        </p:nvSpPr>
        <p:spPr bwMode="auto">
          <a:xfrm>
            <a:off x="1230805" y="2283521"/>
            <a:ext cx="3820001" cy="348456"/>
          </a:xfrm>
          <a:prstGeom prst="rect">
            <a:avLst/>
          </a:prstGeom>
          <a:solidFill>
            <a:srgbClr val="FF0000"/>
          </a:solidFill>
          <a:ln w="10795" cap="flat" cmpd="sng" algn="ctr">
            <a:noFill/>
            <a:prstDash val="solid"/>
            <a:headEnd type="none" w="med" len="med"/>
            <a:tailEnd type="none" w="med" len="med"/>
          </a:ln>
          <a:effectLst/>
        </p:spPr>
        <p:txBody>
          <a:bodyPr vert="horz" wrap="square" lIns="179187" tIns="89594" rIns="179187" bIns="89594" numCol="1" rtlCol="0" anchor="ctr" anchorCtr="0" compatLnSpc="1">
            <a:prstTxWarp prst="textNoShape">
              <a:avLst/>
            </a:prstTxWarp>
            <a:noAutofit/>
          </a:bodyPr>
          <a:lstStyle/>
          <a:p>
            <a:pPr algn="ctr" defTabSz="894865" fontAlgn="base">
              <a:lnSpc>
                <a:spcPct val="90000"/>
              </a:lnSpc>
              <a:spcBef>
                <a:spcPct val="0"/>
              </a:spcBef>
              <a:spcAft>
                <a:spcPct val="0"/>
              </a:spcAft>
            </a:pPr>
            <a:r>
              <a:rPr lang="en-US" sz="1729" kern="0" spc="-49" dirty="0">
                <a:solidFill>
                  <a:srgbClr val="FFFFFF"/>
                </a:solidFill>
                <a:latin typeface="+mn-ea"/>
                <a:cs typeface="Segoe UI Semibold" panose="020B0702040204020203" pitchFamily="34" charset="0"/>
              </a:rPr>
              <a:t>記憶域スペースダイレクト (S2D)</a:t>
            </a:r>
          </a:p>
        </p:txBody>
      </p:sp>
      <p:pic>
        <p:nvPicPr>
          <p:cNvPr id="117" name="Picture 63">
            <a:extLst>
              <a:ext uri="{FF2B5EF4-FFF2-40B4-BE49-F238E27FC236}">
                <a16:creationId xmlns:a16="http://schemas.microsoft.com/office/drawing/2014/main" id="{8E144F1F-859A-4956-8BDB-BB7EA666BB63}"/>
              </a:ext>
            </a:extLst>
          </p:cNvPr>
          <p:cNvPicPr>
            <a:picLocks noChangeAspect="1"/>
          </p:cNvPicPr>
          <p:nvPr/>
        </p:nvPicPr>
        <p:blipFill>
          <a:blip r:embed="rId3">
            <a:biLevel thresh="25000"/>
            <a:extLst>
              <a:ext uri="{28A0092B-C50C-407E-A947-70E740481C1C}">
                <a14:useLocalDpi xmlns:a14="http://schemas.microsoft.com/office/drawing/2010/main"/>
              </a:ext>
            </a:extLst>
          </a:blip>
          <a:srcRect/>
          <a:stretch>
            <a:fillRect/>
          </a:stretch>
        </p:blipFill>
        <p:spPr bwMode="auto">
          <a:xfrm>
            <a:off x="1454583" y="2899727"/>
            <a:ext cx="203580" cy="257242"/>
          </a:xfrm>
          <a:prstGeom prst="rect">
            <a:avLst/>
          </a:prstGeom>
          <a:solidFill>
            <a:schemeClr val="bg1"/>
          </a:solidFill>
          <a:ln w="9525">
            <a:noFill/>
            <a:miter lim="800000"/>
            <a:headEnd/>
            <a:tailEnd/>
          </a:ln>
        </p:spPr>
      </p:pic>
      <p:pic>
        <p:nvPicPr>
          <p:cNvPr id="118" name="Picture 63">
            <a:extLst>
              <a:ext uri="{FF2B5EF4-FFF2-40B4-BE49-F238E27FC236}">
                <a16:creationId xmlns:a16="http://schemas.microsoft.com/office/drawing/2014/main" id="{27A5DDFF-97C1-45F9-AD3E-89CE4041FF00}"/>
              </a:ext>
            </a:extLst>
          </p:cNvPr>
          <p:cNvPicPr>
            <a:picLocks noChangeAspect="1"/>
          </p:cNvPicPr>
          <p:nvPr/>
        </p:nvPicPr>
        <p:blipFill>
          <a:blip r:embed="rId3">
            <a:biLevel thresh="25000"/>
            <a:extLst>
              <a:ext uri="{28A0092B-C50C-407E-A947-70E740481C1C}">
                <a14:useLocalDpi xmlns:a14="http://schemas.microsoft.com/office/drawing/2010/main"/>
              </a:ext>
            </a:extLst>
          </a:blip>
          <a:srcRect/>
          <a:stretch>
            <a:fillRect/>
          </a:stretch>
        </p:blipFill>
        <p:spPr bwMode="auto">
          <a:xfrm>
            <a:off x="1230960" y="2899727"/>
            <a:ext cx="203580" cy="257242"/>
          </a:xfrm>
          <a:prstGeom prst="rect">
            <a:avLst/>
          </a:prstGeom>
          <a:solidFill>
            <a:schemeClr val="bg1"/>
          </a:solidFill>
          <a:ln w="9525">
            <a:noFill/>
            <a:miter lim="800000"/>
            <a:headEnd/>
            <a:tailEnd/>
          </a:ln>
        </p:spPr>
      </p:pic>
      <p:pic>
        <p:nvPicPr>
          <p:cNvPr id="119" name="Picture 63">
            <a:extLst>
              <a:ext uri="{FF2B5EF4-FFF2-40B4-BE49-F238E27FC236}">
                <a16:creationId xmlns:a16="http://schemas.microsoft.com/office/drawing/2014/main" id="{5E8F05A0-17FC-4A6E-B280-EBDAEBC556A8}"/>
              </a:ext>
            </a:extLst>
          </p:cNvPr>
          <p:cNvPicPr>
            <a:picLocks noChangeAspect="1"/>
          </p:cNvPicPr>
          <p:nvPr/>
        </p:nvPicPr>
        <p:blipFill>
          <a:blip r:embed="rId3">
            <a:biLevel thresh="25000"/>
            <a:extLst>
              <a:ext uri="{28A0092B-C50C-407E-A947-70E740481C1C}">
                <a14:useLocalDpi xmlns:a14="http://schemas.microsoft.com/office/drawing/2010/main"/>
              </a:ext>
            </a:extLst>
          </a:blip>
          <a:srcRect/>
          <a:stretch>
            <a:fillRect/>
          </a:stretch>
        </p:blipFill>
        <p:spPr bwMode="auto">
          <a:xfrm>
            <a:off x="1230960" y="2641908"/>
            <a:ext cx="203580" cy="257242"/>
          </a:xfrm>
          <a:prstGeom prst="rect">
            <a:avLst/>
          </a:prstGeom>
          <a:solidFill>
            <a:schemeClr val="bg1"/>
          </a:solidFill>
          <a:ln w="9525">
            <a:noFill/>
            <a:miter lim="800000"/>
            <a:headEnd/>
            <a:tailEnd/>
          </a:ln>
        </p:spPr>
      </p:pic>
      <p:pic>
        <p:nvPicPr>
          <p:cNvPr id="120" name="Picture 63">
            <a:extLst>
              <a:ext uri="{FF2B5EF4-FFF2-40B4-BE49-F238E27FC236}">
                <a16:creationId xmlns:a16="http://schemas.microsoft.com/office/drawing/2014/main" id="{5AF079A5-C91D-476C-BC3C-3EA90A55E16F}"/>
              </a:ext>
            </a:extLst>
          </p:cNvPr>
          <p:cNvPicPr>
            <a:picLocks noChangeAspect="1"/>
          </p:cNvPicPr>
          <p:nvPr/>
        </p:nvPicPr>
        <p:blipFill>
          <a:blip r:embed="rId3">
            <a:biLevel thresh="25000"/>
            <a:extLst>
              <a:ext uri="{28A0092B-C50C-407E-A947-70E740481C1C}">
                <a14:useLocalDpi xmlns:a14="http://schemas.microsoft.com/office/drawing/2010/main"/>
              </a:ext>
            </a:extLst>
          </a:blip>
          <a:srcRect/>
          <a:stretch>
            <a:fillRect/>
          </a:stretch>
        </p:blipFill>
        <p:spPr bwMode="auto">
          <a:xfrm>
            <a:off x="1454583" y="2641908"/>
            <a:ext cx="203580" cy="257242"/>
          </a:xfrm>
          <a:prstGeom prst="rect">
            <a:avLst/>
          </a:prstGeom>
          <a:solidFill>
            <a:schemeClr val="bg1"/>
          </a:solidFill>
          <a:ln w="9525">
            <a:noFill/>
            <a:miter lim="800000"/>
            <a:headEnd/>
            <a:tailEnd/>
          </a:ln>
        </p:spPr>
      </p:pic>
      <p:pic>
        <p:nvPicPr>
          <p:cNvPr id="121" name="Picture 63">
            <a:extLst>
              <a:ext uri="{FF2B5EF4-FFF2-40B4-BE49-F238E27FC236}">
                <a16:creationId xmlns:a16="http://schemas.microsoft.com/office/drawing/2014/main" id="{B97F4F7F-964E-4E67-82FB-33EB3F451C2D}"/>
              </a:ext>
            </a:extLst>
          </p:cNvPr>
          <p:cNvPicPr>
            <a:picLocks noChangeAspect="1"/>
          </p:cNvPicPr>
          <p:nvPr/>
        </p:nvPicPr>
        <p:blipFill>
          <a:blip r:embed="rId3">
            <a:biLevel thresh="25000"/>
            <a:extLst>
              <a:ext uri="{28A0092B-C50C-407E-A947-70E740481C1C}">
                <a14:useLocalDpi xmlns:a14="http://schemas.microsoft.com/office/drawing/2010/main"/>
              </a:ext>
            </a:extLst>
          </a:blip>
          <a:srcRect/>
          <a:stretch>
            <a:fillRect/>
          </a:stretch>
        </p:blipFill>
        <p:spPr bwMode="auto">
          <a:xfrm>
            <a:off x="2579522" y="2899727"/>
            <a:ext cx="203580" cy="257242"/>
          </a:xfrm>
          <a:prstGeom prst="rect">
            <a:avLst/>
          </a:prstGeom>
          <a:solidFill>
            <a:schemeClr val="bg1"/>
          </a:solidFill>
          <a:ln w="9525">
            <a:noFill/>
            <a:miter lim="800000"/>
            <a:headEnd/>
            <a:tailEnd/>
          </a:ln>
        </p:spPr>
      </p:pic>
      <p:pic>
        <p:nvPicPr>
          <p:cNvPr id="122" name="Picture 63">
            <a:extLst>
              <a:ext uri="{FF2B5EF4-FFF2-40B4-BE49-F238E27FC236}">
                <a16:creationId xmlns:a16="http://schemas.microsoft.com/office/drawing/2014/main" id="{C4CD8ABD-21B1-4BAF-AF62-BA09DEF7D372}"/>
              </a:ext>
            </a:extLst>
          </p:cNvPr>
          <p:cNvPicPr>
            <a:picLocks noChangeAspect="1"/>
          </p:cNvPicPr>
          <p:nvPr/>
        </p:nvPicPr>
        <p:blipFill>
          <a:blip r:embed="rId3">
            <a:biLevel thresh="25000"/>
            <a:extLst>
              <a:ext uri="{28A0092B-C50C-407E-A947-70E740481C1C}">
                <a14:useLocalDpi xmlns:a14="http://schemas.microsoft.com/office/drawing/2010/main"/>
              </a:ext>
            </a:extLst>
          </a:blip>
          <a:srcRect/>
          <a:stretch>
            <a:fillRect/>
          </a:stretch>
        </p:blipFill>
        <p:spPr bwMode="auto">
          <a:xfrm>
            <a:off x="2358473" y="2899727"/>
            <a:ext cx="203580" cy="257242"/>
          </a:xfrm>
          <a:prstGeom prst="rect">
            <a:avLst/>
          </a:prstGeom>
          <a:solidFill>
            <a:schemeClr val="bg1"/>
          </a:solidFill>
          <a:ln w="9525">
            <a:noFill/>
            <a:miter lim="800000"/>
            <a:headEnd/>
            <a:tailEnd/>
          </a:ln>
        </p:spPr>
      </p:pic>
      <p:pic>
        <p:nvPicPr>
          <p:cNvPr id="123" name="Picture 63">
            <a:extLst>
              <a:ext uri="{FF2B5EF4-FFF2-40B4-BE49-F238E27FC236}">
                <a16:creationId xmlns:a16="http://schemas.microsoft.com/office/drawing/2014/main" id="{9BDAD14A-EB61-443A-B8B8-7A696A411034}"/>
              </a:ext>
            </a:extLst>
          </p:cNvPr>
          <p:cNvPicPr>
            <a:picLocks noChangeAspect="1"/>
          </p:cNvPicPr>
          <p:nvPr/>
        </p:nvPicPr>
        <p:blipFill>
          <a:blip r:embed="rId3">
            <a:biLevel thresh="25000"/>
            <a:extLst>
              <a:ext uri="{28A0092B-C50C-407E-A947-70E740481C1C}">
                <a14:useLocalDpi xmlns:a14="http://schemas.microsoft.com/office/drawing/2010/main"/>
              </a:ext>
            </a:extLst>
          </a:blip>
          <a:srcRect/>
          <a:stretch>
            <a:fillRect/>
          </a:stretch>
        </p:blipFill>
        <p:spPr bwMode="auto">
          <a:xfrm>
            <a:off x="2358473" y="2641908"/>
            <a:ext cx="203580" cy="257242"/>
          </a:xfrm>
          <a:prstGeom prst="rect">
            <a:avLst/>
          </a:prstGeom>
          <a:solidFill>
            <a:schemeClr val="bg1"/>
          </a:solidFill>
          <a:ln w="9525">
            <a:noFill/>
            <a:miter lim="800000"/>
            <a:headEnd/>
            <a:tailEnd/>
          </a:ln>
        </p:spPr>
      </p:pic>
      <p:pic>
        <p:nvPicPr>
          <p:cNvPr id="124" name="Picture 63">
            <a:extLst>
              <a:ext uri="{FF2B5EF4-FFF2-40B4-BE49-F238E27FC236}">
                <a16:creationId xmlns:a16="http://schemas.microsoft.com/office/drawing/2014/main" id="{BE3C8C9E-2792-44A6-BF27-487D78946F7B}"/>
              </a:ext>
            </a:extLst>
          </p:cNvPr>
          <p:cNvPicPr>
            <a:picLocks noChangeAspect="1"/>
          </p:cNvPicPr>
          <p:nvPr/>
        </p:nvPicPr>
        <p:blipFill>
          <a:blip r:embed="rId3">
            <a:biLevel thresh="25000"/>
            <a:extLst>
              <a:ext uri="{28A0092B-C50C-407E-A947-70E740481C1C}">
                <a14:useLocalDpi xmlns:a14="http://schemas.microsoft.com/office/drawing/2010/main"/>
              </a:ext>
            </a:extLst>
          </a:blip>
          <a:srcRect/>
          <a:stretch>
            <a:fillRect/>
          </a:stretch>
        </p:blipFill>
        <p:spPr bwMode="auto">
          <a:xfrm>
            <a:off x="2579522" y="2641908"/>
            <a:ext cx="203580" cy="257242"/>
          </a:xfrm>
          <a:prstGeom prst="rect">
            <a:avLst/>
          </a:prstGeom>
          <a:solidFill>
            <a:schemeClr val="bg1"/>
          </a:solidFill>
          <a:ln w="9525">
            <a:noFill/>
            <a:miter lim="800000"/>
            <a:headEnd/>
            <a:tailEnd/>
          </a:ln>
        </p:spPr>
      </p:pic>
      <p:pic>
        <p:nvPicPr>
          <p:cNvPr id="125" name="Picture 63">
            <a:extLst>
              <a:ext uri="{FF2B5EF4-FFF2-40B4-BE49-F238E27FC236}">
                <a16:creationId xmlns:a16="http://schemas.microsoft.com/office/drawing/2014/main" id="{54F792C2-0D6F-4666-AA09-DE73BFD00FA3}"/>
              </a:ext>
            </a:extLst>
          </p:cNvPr>
          <p:cNvPicPr>
            <a:picLocks noChangeAspect="1"/>
          </p:cNvPicPr>
          <p:nvPr/>
        </p:nvPicPr>
        <p:blipFill>
          <a:blip r:embed="rId3">
            <a:biLevel thresh="25000"/>
            <a:extLst>
              <a:ext uri="{28A0092B-C50C-407E-A947-70E740481C1C}">
                <a14:useLocalDpi xmlns:a14="http://schemas.microsoft.com/office/drawing/2010/main"/>
              </a:ext>
            </a:extLst>
          </a:blip>
          <a:srcRect/>
          <a:stretch>
            <a:fillRect/>
          </a:stretch>
        </p:blipFill>
        <p:spPr bwMode="auto">
          <a:xfrm>
            <a:off x="4867367" y="2899727"/>
            <a:ext cx="203580" cy="257242"/>
          </a:xfrm>
          <a:prstGeom prst="rect">
            <a:avLst/>
          </a:prstGeom>
          <a:solidFill>
            <a:schemeClr val="bg1"/>
          </a:solidFill>
          <a:ln w="9525">
            <a:noFill/>
            <a:miter lim="800000"/>
            <a:headEnd/>
            <a:tailEnd/>
          </a:ln>
        </p:spPr>
      </p:pic>
      <p:pic>
        <p:nvPicPr>
          <p:cNvPr id="126" name="Picture 63">
            <a:extLst>
              <a:ext uri="{FF2B5EF4-FFF2-40B4-BE49-F238E27FC236}">
                <a16:creationId xmlns:a16="http://schemas.microsoft.com/office/drawing/2014/main" id="{8AF48FE7-9313-4420-9076-D8A664212D22}"/>
              </a:ext>
            </a:extLst>
          </p:cNvPr>
          <p:cNvPicPr>
            <a:picLocks noChangeAspect="1"/>
          </p:cNvPicPr>
          <p:nvPr/>
        </p:nvPicPr>
        <p:blipFill>
          <a:blip r:embed="rId3">
            <a:biLevel thresh="25000"/>
            <a:extLst>
              <a:ext uri="{28A0092B-C50C-407E-A947-70E740481C1C}">
                <a14:useLocalDpi xmlns:a14="http://schemas.microsoft.com/office/drawing/2010/main"/>
              </a:ext>
            </a:extLst>
          </a:blip>
          <a:srcRect/>
          <a:stretch>
            <a:fillRect/>
          </a:stretch>
        </p:blipFill>
        <p:spPr bwMode="auto">
          <a:xfrm>
            <a:off x="4647747" y="2899727"/>
            <a:ext cx="203580" cy="257242"/>
          </a:xfrm>
          <a:prstGeom prst="rect">
            <a:avLst/>
          </a:prstGeom>
          <a:solidFill>
            <a:schemeClr val="bg1"/>
          </a:solidFill>
          <a:ln w="9525">
            <a:noFill/>
            <a:miter lim="800000"/>
            <a:headEnd/>
            <a:tailEnd/>
          </a:ln>
        </p:spPr>
      </p:pic>
      <p:pic>
        <p:nvPicPr>
          <p:cNvPr id="127" name="Picture 63">
            <a:extLst>
              <a:ext uri="{FF2B5EF4-FFF2-40B4-BE49-F238E27FC236}">
                <a16:creationId xmlns:a16="http://schemas.microsoft.com/office/drawing/2014/main" id="{29FF04C0-AECD-45B3-9114-39E9D0487017}"/>
              </a:ext>
            </a:extLst>
          </p:cNvPr>
          <p:cNvPicPr>
            <a:picLocks noChangeAspect="1"/>
          </p:cNvPicPr>
          <p:nvPr/>
        </p:nvPicPr>
        <p:blipFill>
          <a:blip r:embed="rId3">
            <a:biLevel thresh="25000"/>
            <a:extLst>
              <a:ext uri="{28A0092B-C50C-407E-A947-70E740481C1C}">
                <a14:useLocalDpi xmlns:a14="http://schemas.microsoft.com/office/drawing/2010/main"/>
              </a:ext>
            </a:extLst>
          </a:blip>
          <a:srcRect/>
          <a:stretch>
            <a:fillRect/>
          </a:stretch>
        </p:blipFill>
        <p:spPr bwMode="auto">
          <a:xfrm>
            <a:off x="4647747" y="2641908"/>
            <a:ext cx="203580" cy="257242"/>
          </a:xfrm>
          <a:prstGeom prst="rect">
            <a:avLst/>
          </a:prstGeom>
          <a:solidFill>
            <a:schemeClr val="bg1"/>
          </a:solidFill>
          <a:ln w="9525">
            <a:noFill/>
            <a:miter lim="800000"/>
            <a:headEnd/>
            <a:tailEnd/>
          </a:ln>
        </p:spPr>
      </p:pic>
      <p:pic>
        <p:nvPicPr>
          <p:cNvPr id="128" name="Picture 63">
            <a:extLst>
              <a:ext uri="{FF2B5EF4-FFF2-40B4-BE49-F238E27FC236}">
                <a16:creationId xmlns:a16="http://schemas.microsoft.com/office/drawing/2014/main" id="{EF399BDA-4931-4D94-9986-4BC0CD049E59}"/>
              </a:ext>
            </a:extLst>
          </p:cNvPr>
          <p:cNvPicPr>
            <a:picLocks noChangeAspect="1"/>
          </p:cNvPicPr>
          <p:nvPr/>
        </p:nvPicPr>
        <p:blipFill>
          <a:blip r:embed="rId3">
            <a:biLevel thresh="25000"/>
            <a:extLst>
              <a:ext uri="{28A0092B-C50C-407E-A947-70E740481C1C}">
                <a14:useLocalDpi xmlns:a14="http://schemas.microsoft.com/office/drawing/2010/main"/>
              </a:ext>
            </a:extLst>
          </a:blip>
          <a:srcRect/>
          <a:stretch>
            <a:fillRect/>
          </a:stretch>
        </p:blipFill>
        <p:spPr bwMode="auto">
          <a:xfrm>
            <a:off x="4867366" y="2641908"/>
            <a:ext cx="203580" cy="257242"/>
          </a:xfrm>
          <a:prstGeom prst="rect">
            <a:avLst/>
          </a:prstGeom>
          <a:solidFill>
            <a:schemeClr val="bg1"/>
          </a:solidFill>
          <a:ln w="9525">
            <a:noFill/>
            <a:miter lim="800000"/>
            <a:headEnd/>
            <a:tailEnd/>
          </a:ln>
        </p:spPr>
      </p:pic>
      <p:pic>
        <p:nvPicPr>
          <p:cNvPr id="129" name="Picture 63">
            <a:extLst>
              <a:ext uri="{FF2B5EF4-FFF2-40B4-BE49-F238E27FC236}">
                <a16:creationId xmlns:a16="http://schemas.microsoft.com/office/drawing/2014/main" id="{9D0B9253-A00D-4C33-BDE5-9F807E8AD839}"/>
              </a:ext>
            </a:extLst>
          </p:cNvPr>
          <p:cNvPicPr>
            <a:picLocks noChangeAspect="1"/>
          </p:cNvPicPr>
          <p:nvPr/>
        </p:nvPicPr>
        <p:blipFill>
          <a:blip r:embed="rId3">
            <a:biLevel thresh="25000"/>
            <a:extLst>
              <a:ext uri="{28A0092B-C50C-407E-A947-70E740481C1C}">
                <a14:useLocalDpi xmlns:a14="http://schemas.microsoft.com/office/drawing/2010/main"/>
              </a:ext>
            </a:extLst>
          </a:blip>
          <a:srcRect/>
          <a:stretch>
            <a:fillRect/>
          </a:stretch>
        </p:blipFill>
        <p:spPr bwMode="auto">
          <a:xfrm>
            <a:off x="3728480" y="2899727"/>
            <a:ext cx="203580" cy="257242"/>
          </a:xfrm>
          <a:prstGeom prst="rect">
            <a:avLst/>
          </a:prstGeom>
          <a:solidFill>
            <a:schemeClr val="bg1"/>
          </a:solidFill>
          <a:ln w="9525">
            <a:noFill/>
            <a:miter lim="800000"/>
            <a:headEnd/>
            <a:tailEnd/>
          </a:ln>
        </p:spPr>
      </p:pic>
      <p:pic>
        <p:nvPicPr>
          <p:cNvPr id="130" name="Picture 63">
            <a:extLst>
              <a:ext uri="{FF2B5EF4-FFF2-40B4-BE49-F238E27FC236}">
                <a16:creationId xmlns:a16="http://schemas.microsoft.com/office/drawing/2014/main" id="{059D3C06-B781-4F78-A602-8C2147CE4767}"/>
              </a:ext>
            </a:extLst>
          </p:cNvPr>
          <p:cNvPicPr>
            <a:picLocks noChangeAspect="1"/>
          </p:cNvPicPr>
          <p:nvPr/>
        </p:nvPicPr>
        <p:blipFill>
          <a:blip r:embed="rId3">
            <a:biLevel thresh="25000"/>
            <a:extLst>
              <a:ext uri="{28A0092B-C50C-407E-A947-70E740481C1C}">
                <a14:useLocalDpi xmlns:a14="http://schemas.microsoft.com/office/drawing/2010/main"/>
              </a:ext>
            </a:extLst>
          </a:blip>
          <a:srcRect/>
          <a:stretch>
            <a:fillRect/>
          </a:stretch>
        </p:blipFill>
        <p:spPr bwMode="auto">
          <a:xfrm>
            <a:off x="3511196" y="2899727"/>
            <a:ext cx="203580" cy="257242"/>
          </a:xfrm>
          <a:prstGeom prst="rect">
            <a:avLst/>
          </a:prstGeom>
          <a:solidFill>
            <a:schemeClr val="bg1"/>
          </a:solidFill>
          <a:ln w="9525">
            <a:noFill/>
            <a:miter lim="800000"/>
            <a:headEnd/>
            <a:tailEnd/>
          </a:ln>
        </p:spPr>
      </p:pic>
      <p:pic>
        <p:nvPicPr>
          <p:cNvPr id="131" name="Picture 96">
            <a:extLst>
              <a:ext uri="{FF2B5EF4-FFF2-40B4-BE49-F238E27FC236}">
                <a16:creationId xmlns:a16="http://schemas.microsoft.com/office/drawing/2014/main" id="{CC4F223A-F145-410C-8A8D-648860D54783}"/>
              </a:ext>
            </a:extLst>
          </p:cNvPr>
          <p:cNvPicPr>
            <a:picLocks noChangeAspect="1"/>
          </p:cNvPicPr>
          <p:nvPr/>
        </p:nvPicPr>
        <p:blipFill>
          <a:blip r:embed="rId3">
            <a:biLevel thresh="25000"/>
            <a:extLst>
              <a:ext uri="{28A0092B-C50C-407E-A947-70E740481C1C}">
                <a14:useLocalDpi xmlns:a14="http://schemas.microsoft.com/office/drawing/2010/main"/>
              </a:ext>
            </a:extLst>
          </a:blip>
          <a:srcRect/>
          <a:stretch>
            <a:fillRect/>
          </a:stretch>
        </p:blipFill>
        <p:spPr bwMode="auto">
          <a:xfrm>
            <a:off x="3511196" y="2641908"/>
            <a:ext cx="203580" cy="257242"/>
          </a:xfrm>
          <a:prstGeom prst="rect">
            <a:avLst/>
          </a:prstGeom>
          <a:solidFill>
            <a:schemeClr val="bg1"/>
          </a:solidFill>
          <a:ln w="9525">
            <a:noFill/>
            <a:miter lim="800000"/>
            <a:headEnd/>
            <a:tailEnd/>
          </a:ln>
        </p:spPr>
      </p:pic>
      <p:pic>
        <p:nvPicPr>
          <p:cNvPr id="132" name="Picture 63">
            <a:extLst>
              <a:ext uri="{FF2B5EF4-FFF2-40B4-BE49-F238E27FC236}">
                <a16:creationId xmlns:a16="http://schemas.microsoft.com/office/drawing/2014/main" id="{3CE24AA2-4E56-43B7-B531-BB6785FF33C3}"/>
              </a:ext>
            </a:extLst>
          </p:cNvPr>
          <p:cNvPicPr>
            <a:picLocks noChangeAspect="1"/>
          </p:cNvPicPr>
          <p:nvPr/>
        </p:nvPicPr>
        <p:blipFill>
          <a:blip r:embed="rId3">
            <a:biLevel thresh="25000"/>
            <a:extLst>
              <a:ext uri="{28A0092B-C50C-407E-A947-70E740481C1C}">
                <a14:useLocalDpi xmlns:a14="http://schemas.microsoft.com/office/drawing/2010/main"/>
              </a:ext>
            </a:extLst>
          </a:blip>
          <a:srcRect/>
          <a:stretch>
            <a:fillRect/>
          </a:stretch>
        </p:blipFill>
        <p:spPr bwMode="auto">
          <a:xfrm>
            <a:off x="3728480" y="2641908"/>
            <a:ext cx="203580" cy="257242"/>
          </a:xfrm>
          <a:prstGeom prst="rect">
            <a:avLst/>
          </a:prstGeom>
          <a:solidFill>
            <a:schemeClr val="bg1"/>
          </a:solidFill>
          <a:ln w="9525">
            <a:noFill/>
            <a:miter lim="800000"/>
            <a:headEnd/>
            <a:tailEnd/>
          </a:ln>
        </p:spPr>
      </p:pic>
      <p:sp>
        <p:nvSpPr>
          <p:cNvPr id="133" name="Left-Right Arrow 98">
            <a:extLst>
              <a:ext uri="{FF2B5EF4-FFF2-40B4-BE49-F238E27FC236}">
                <a16:creationId xmlns:a16="http://schemas.microsoft.com/office/drawing/2014/main" id="{B4D1808D-ADDC-4139-B02A-637215EA7D98}"/>
              </a:ext>
            </a:extLst>
          </p:cNvPr>
          <p:cNvSpPr/>
          <p:nvPr/>
        </p:nvSpPr>
        <p:spPr bwMode="auto">
          <a:xfrm>
            <a:off x="3969980" y="2729613"/>
            <a:ext cx="641383" cy="342030"/>
          </a:xfrm>
          <a:prstGeom prst="leftRightArrow">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4" tIns="143294" rIns="179114" bIns="143294" numCol="1" spcCol="0" rtlCol="0" fromWordArt="0" anchor="t" anchorCtr="0" forceAA="0" compatLnSpc="1">
            <a:prstTxWarp prst="textNoShape">
              <a:avLst/>
            </a:prstTxWarp>
            <a:noAutofit/>
          </a:bodyPr>
          <a:lstStyle/>
          <a:p>
            <a:pPr algn="ctr" defTabSz="913027" fontAlgn="base">
              <a:lnSpc>
                <a:spcPct val="90000"/>
              </a:lnSpc>
              <a:spcBef>
                <a:spcPct val="0"/>
              </a:spcBef>
              <a:spcAft>
                <a:spcPct val="0"/>
              </a:spcAft>
            </a:pPr>
            <a:endParaRPr lang="en-US" sz="2351" dirty="0">
              <a:gradFill>
                <a:gsLst>
                  <a:gs pos="0">
                    <a:srgbClr val="FFFFFF"/>
                  </a:gs>
                  <a:gs pos="100000">
                    <a:srgbClr val="FFFFFF"/>
                  </a:gs>
                </a:gsLst>
                <a:lin ang="5400000" scaled="0"/>
              </a:gradFill>
              <a:latin typeface="+mn-ea"/>
              <a:cs typeface="Segoe UI" pitchFamily="34" charset="0"/>
            </a:endParaRPr>
          </a:p>
        </p:txBody>
      </p:sp>
      <p:pic>
        <p:nvPicPr>
          <p:cNvPr id="134" name="Picture 2" descr="C:\Users\mitchellg\Desktop\Automated_2.png">
            <a:extLst>
              <a:ext uri="{FF2B5EF4-FFF2-40B4-BE49-F238E27FC236}">
                <a16:creationId xmlns:a16="http://schemas.microsoft.com/office/drawing/2014/main" id="{E9D712E1-D594-4B5F-86A6-CD964557D58B}"/>
              </a:ext>
            </a:extLst>
          </p:cNvPr>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4173251" y="2781699"/>
            <a:ext cx="238383" cy="237856"/>
          </a:xfrm>
          <a:prstGeom prst="rect">
            <a:avLst/>
          </a:prstGeom>
          <a:noFill/>
          <a:ln>
            <a:noFill/>
          </a:ln>
        </p:spPr>
      </p:pic>
      <p:sp>
        <p:nvSpPr>
          <p:cNvPr id="135" name="Left-Right Arrow 100">
            <a:extLst>
              <a:ext uri="{FF2B5EF4-FFF2-40B4-BE49-F238E27FC236}">
                <a16:creationId xmlns:a16="http://schemas.microsoft.com/office/drawing/2014/main" id="{7E3479AE-2AD7-4789-9389-522B51A4A9B2}"/>
              </a:ext>
            </a:extLst>
          </p:cNvPr>
          <p:cNvSpPr/>
          <p:nvPr/>
        </p:nvSpPr>
        <p:spPr bwMode="auto">
          <a:xfrm>
            <a:off x="2829661" y="2729613"/>
            <a:ext cx="641383" cy="342030"/>
          </a:xfrm>
          <a:prstGeom prst="leftRightArrow">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4" tIns="143294" rIns="179114" bIns="143294" numCol="1" spcCol="0" rtlCol="0" fromWordArt="0" anchor="t" anchorCtr="0" forceAA="0" compatLnSpc="1">
            <a:prstTxWarp prst="textNoShape">
              <a:avLst/>
            </a:prstTxWarp>
            <a:noAutofit/>
          </a:bodyPr>
          <a:lstStyle/>
          <a:p>
            <a:pPr algn="ctr" defTabSz="913027" fontAlgn="base">
              <a:lnSpc>
                <a:spcPct val="90000"/>
              </a:lnSpc>
              <a:spcBef>
                <a:spcPct val="0"/>
              </a:spcBef>
              <a:spcAft>
                <a:spcPct val="0"/>
              </a:spcAft>
            </a:pPr>
            <a:endParaRPr lang="en-US" sz="2351" dirty="0">
              <a:gradFill>
                <a:gsLst>
                  <a:gs pos="0">
                    <a:srgbClr val="FFFFFF"/>
                  </a:gs>
                  <a:gs pos="100000">
                    <a:srgbClr val="FFFFFF"/>
                  </a:gs>
                </a:gsLst>
                <a:lin ang="5400000" scaled="0"/>
              </a:gradFill>
              <a:latin typeface="+mn-ea"/>
              <a:cs typeface="Segoe UI" pitchFamily="34" charset="0"/>
            </a:endParaRPr>
          </a:p>
        </p:txBody>
      </p:sp>
      <p:pic>
        <p:nvPicPr>
          <p:cNvPr id="136" name="Picture 2" descr="C:\Users\mitchellg\Desktop\Automated_2.png">
            <a:extLst>
              <a:ext uri="{FF2B5EF4-FFF2-40B4-BE49-F238E27FC236}">
                <a16:creationId xmlns:a16="http://schemas.microsoft.com/office/drawing/2014/main" id="{A14D8FA0-CD58-498B-8E65-7BCFC2897CD8}"/>
              </a:ext>
            </a:extLst>
          </p:cNvPr>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3032932" y="2781699"/>
            <a:ext cx="238383" cy="237856"/>
          </a:xfrm>
          <a:prstGeom prst="rect">
            <a:avLst/>
          </a:prstGeom>
          <a:noFill/>
          <a:ln>
            <a:noFill/>
          </a:ln>
        </p:spPr>
      </p:pic>
      <p:sp>
        <p:nvSpPr>
          <p:cNvPr id="137" name="Left-Right Arrow 102">
            <a:extLst>
              <a:ext uri="{FF2B5EF4-FFF2-40B4-BE49-F238E27FC236}">
                <a16:creationId xmlns:a16="http://schemas.microsoft.com/office/drawing/2014/main" id="{B93D5779-2C61-4B8B-9193-7476B06210FD}"/>
              </a:ext>
            </a:extLst>
          </p:cNvPr>
          <p:cNvSpPr/>
          <p:nvPr/>
        </p:nvSpPr>
        <p:spPr bwMode="auto">
          <a:xfrm>
            <a:off x="1679484" y="2727108"/>
            <a:ext cx="641383" cy="342030"/>
          </a:xfrm>
          <a:prstGeom prst="leftRightArrow">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4" tIns="143294" rIns="179114" bIns="143294" numCol="1" spcCol="0" rtlCol="0" fromWordArt="0" anchor="t" anchorCtr="0" forceAA="0" compatLnSpc="1">
            <a:prstTxWarp prst="textNoShape">
              <a:avLst/>
            </a:prstTxWarp>
            <a:noAutofit/>
          </a:bodyPr>
          <a:lstStyle/>
          <a:p>
            <a:pPr algn="ctr" defTabSz="913027" fontAlgn="base">
              <a:lnSpc>
                <a:spcPct val="90000"/>
              </a:lnSpc>
              <a:spcBef>
                <a:spcPct val="0"/>
              </a:spcBef>
              <a:spcAft>
                <a:spcPct val="0"/>
              </a:spcAft>
            </a:pPr>
            <a:endParaRPr lang="en-US" sz="2351" dirty="0">
              <a:gradFill>
                <a:gsLst>
                  <a:gs pos="0">
                    <a:srgbClr val="FFFFFF"/>
                  </a:gs>
                  <a:gs pos="100000">
                    <a:srgbClr val="FFFFFF"/>
                  </a:gs>
                </a:gsLst>
                <a:lin ang="5400000" scaled="0"/>
              </a:gradFill>
              <a:latin typeface="+mn-ea"/>
              <a:cs typeface="Segoe UI" pitchFamily="34" charset="0"/>
            </a:endParaRPr>
          </a:p>
        </p:txBody>
      </p:sp>
      <p:pic>
        <p:nvPicPr>
          <p:cNvPr id="138" name="Picture 2" descr="C:\Users\mitchellg\Desktop\Automated_2.png">
            <a:extLst>
              <a:ext uri="{FF2B5EF4-FFF2-40B4-BE49-F238E27FC236}">
                <a16:creationId xmlns:a16="http://schemas.microsoft.com/office/drawing/2014/main" id="{05FAEF62-584E-49AB-A636-BE1A57C284E1}"/>
              </a:ext>
            </a:extLst>
          </p:cNvPr>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1882758" y="2779195"/>
            <a:ext cx="238383" cy="237856"/>
          </a:xfrm>
          <a:prstGeom prst="rect">
            <a:avLst/>
          </a:prstGeom>
          <a:noFill/>
          <a:ln>
            <a:noFill/>
          </a:ln>
        </p:spPr>
      </p:pic>
      <p:pic>
        <p:nvPicPr>
          <p:cNvPr id="139" name="図 138">
            <a:extLst>
              <a:ext uri="{FF2B5EF4-FFF2-40B4-BE49-F238E27FC236}">
                <a16:creationId xmlns:a16="http://schemas.microsoft.com/office/drawing/2014/main" id="{BACE018E-33A0-4327-BDDF-A75AF8BE911A}"/>
              </a:ext>
            </a:extLst>
          </p:cNvPr>
          <p:cNvPicPr>
            <a:picLocks noChangeAspect="1"/>
          </p:cNvPicPr>
          <p:nvPr/>
        </p:nvPicPr>
        <p:blipFill>
          <a:blip r:embed="rId5"/>
          <a:stretch>
            <a:fillRect/>
          </a:stretch>
        </p:blipFill>
        <p:spPr>
          <a:xfrm>
            <a:off x="2265745" y="3772853"/>
            <a:ext cx="7168366" cy="1971471"/>
          </a:xfrm>
          <a:prstGeom prst="rect">
            <a:avLst/>
          </a:prstGeom>
        </p:spPr>
      </p:pic>
      <p:sp>
        <p:nvSpPr>
          <p:cNvPr id="140" name="テキスト ボックス 139">
            <a:extLst>
              <a:ext uri="{FF2B5EF4-FFF2-40B4-BE49-F238E27FC236}">
                <a16:creationId xmlns:a16="http://schemas.microsoft.com/office/drawing/2014/main" id="{0751FA90-C0FD-4653-A44F-E3FE1066282F}"/>
              </a:ext>
            </a:extLst>
          </p:cNvPr>
          <p:cNvSpPr txBox="1"/>
          <p:nvPr/>
        </p:nvSpPr>
        <p:spPr>
          <a:xfrm>
            <a:off x="3150352" y="5786084"/>
            <a:ext cx="4623557" cy="624394"/>
          </a:xfrm>
          <a:prstGeom prst="rect">
            <a:avLst/>
          </a:prstGeom>
          <a:noFill/>
        </p:spPr>
        <p:txBody>
          <a:bodyPr wrap="square" lIns="179238" tIns="143391" rIns="179238" bIns="143391" rtlCol="0">
            <a:spAutoFit/>
          </a:bodyPr>
          <a:lstStyle/>
          <a:p>
            <a:pPr>
              <a:lnSpc>
                <a:spcPct val="90000"/>
              </a:lnSpc>
              <a:spcAft>
                <a:spcPts val="588"/>
              </a:spcAft>
            </a:pPr>
            <a:r>
              <a:rPr lang="ja-JP" altLang="en-US" sz="2352">
                <a:solidFill>
                  <a:schemeClr val="tx2"/>
                </a:solidFill>
                <a:latin typeface="+mn-ea"/>
              </a:rPr>
              <a:t>フレキシブルなハードウェア構成</a:t>
            </a:r>
            <a:endParaRPr kumimoji="1" lang="ja-JP" altLang="en-US" sz="2352">
              <a:solidFill>
                <a:schemeClr val="tx2"/>
              </a:solidFill>
              <a:latin typeface="+mn-ea"/>
            </a:endParaRPr>
          </a:p>
        </p:txBody>
      </p:sp>
      <p:sp>
        <p:nvSpPr>
          <p:cNvPr id="141" name="テキスト ボックス 140">
            <a:extLst>
              <a:ext uri="{FF2B5EF4-FFF2-40B4-BE49-F238E27FC236}">
                <a16:creationId xmlns:a16="http://schemas.microsoft.com/office/drawing/2014/main" id="{CBF6A3DC-2642-4B65-9461-F7E0E27E5691}"/>
              </a:ext>
            </a:extLst>
          </p:cNvPr>
          <p:cNvSpPr txBox="1"/>
          <p:nvPr/>
        </p:nvSpPr>
        <p:spPr>
          <a:xfrm>
            <a:off x="6197021" y="1201518"/>
            <a:ext cx="5694016" cy="1846659"/>
          </a:xfrm>
          <a:prstGeom prst="rect">
            <a:avLst/>
          </a:prstGeom>
          <a:noFill/>
        </p:spPr>
        <p:txBody>
          <a:bodyPr wrap="square" lIns="0" tIns="0" rIns="0" bIns="0" rtlCol="0">
            <a:spAutoFit/>
          </a:bodyPr>
          <a:lstStyle/>
          <a:p>
            <a:pPr marL="342797" indent="-342797">
              <a:buFont typeface="Arial" panose="020B0604020202020204" pitchFamily="34" charset="0"/>
              <a:buChar char="•"/>
            </a:pPr>
            <a:r>
              <a:rPr lang="ja-JP" altLang="en-US" sz="2400">
                <a:gradFill>
                  <a:gsLst>
                    <a:gs pos="2917">
                      <a:schemeClr val="tx1"/>
                    </a:gs>
                    <a:gs pos="30000">
                      <a:schemeClr val="tx1"/>
                    </a:gs>
                  </a:gsLst>
                  <a:lin ang="5400000" scaled="0"/>
                </a:gradFill>
                <a:latin typeface="+mn-ea"/>
              </a:rPr>
              <a:t>マイクロソフト版 </a:t>
            </a:r>
            <a:r>
              <a:rPr lang="en-US" altLang="ja-JP" sz="2400" dirty="0">
                <a:gradFill>
                  <a:gsLst>
                    <a:gs pos="2917">
                      <a:schemeClr val="tx1"/>
                    </a:gs>
                    <a:gs pos="30000">
                      <a:schemeClr val="tx1"/>
                    </a:gs>
                  </a:gsLst>
                  <a:lin ang="5400000" scaled="0"/>
                </a:gradFill>
                <a:latin typeface="+mn-ea"/>
              </a:rPr>
              <a:t>Software Defined Storage (SDS)</a:t>
            </a:r>
          </a:p>
          <a:p>
            <a:pPr marL="342797" indent="-342797">
              <a:buFont typeface="Arial" panose="020B0604020202020204" pitchFamily="34" charset="0"/>
              <a:buChar char="•"/>
            </a:pPr>
            <a:r>
              <a:rPr kumimoji="1" lang="en-US" altLang="ja-JP" sz="2400" dirty="0">
                <a:gradFill>
                  <a:gsLst>
                    <a:gs pos="2917">
                      <a:schemeClr val="tx1"/>
                    </a:gs>
                    <a:gs pos="30000">
                      <a:schemeClr val="tx1"/>
                    </a:gs>
                  </a:gsLst>
                  <a:lin ang="5400000" scaled="0"/>
                </a:gradFill>
                <a:latin typeface="+mn-ea"/>
              </a:rPr>
              <a:t>SDS</a:t>
            </a:r>
            <a:r>
              <a:rPr kumimoji="1" lang="ja-JP" altLang="en-US" sz="2400">
                <a:gradFill>
                  <a:gsLst>
                    <a:gs pos="2917">
                      <a:schemeClr val="tx1"/>
                    </a:gs>
                    <a:gs pos="30000">
                      <a:schemeClr val="tx1"/>
                    </a:gs>
                  </a:gsLst>
                  <a:lin ang="5400000" scaled="0"/>
                </a:gradFill>
                <a:latin typeface="+mn-ea"/>
              </a:rPr>
              <a:t> 用の仮想マシン不要</a:t>
            </a:r>
            <a:endParaRPr kumimoji="1" lang="en-US" altLang="ja-JP" sz="2400" dirty="0">
              <a:gradFill>
                <a:gsLst>
                  <a:gs pos="2917">
                    <a:schemeClr val="tx1"/>
                  </a:gs>
                  <a:gs pos="30000">
                    <a:schemeClr val="tx1"/>
                  </a:gs>
                </a:gsLst>
                <a:lin ang="5400000" scaled="0"/>
              </a:gradFill>
              <a:latin typeface="+mn-ea"/>
            </a:endParaRPr>
          </a:p>
          <a:p>
            <a:pPr marL="342797" indent="-342797">
              <a:buFont typeface="Arial" panose="020B0604020202020204" pitchFamily="34" charset="0"/>
              <a:buChar char="•"/>
            </a:pPr>
            <a:r>
              <a:rPr kumimoji="1" lang="ja-JP" altLang="en-US" sz="2400">
                <a:gradFill>
                  <a:gsLst>
                    <a:gs pos="2917">
                      <a:schemeClr val="tx1"/>
                    </a:gs>
                    <a:gs pos="30000">
                      <a:schemeClr val="tx1"/>
                    </a:gs>
                  </a:gsLst>
                  <a:lin ang="5400000" scaled="0"/>
                </a:gradFill>
                <a:latin typeface="+mn-ea"/>
              </a:rPr>
              <a:t>パフォーマンスボトルネックを徹底排除</a:t>
            </a:r>
            <a:endParaRPr kumimoji="1" lang="en-US" altLang="ja-JP" sz="2400" dirty="0">
              <a:gradFill>
                <a:gsLst>
                  <a:gs pos="2917">
                    <a:schemeClr val="tx1"/>
                  </a:gs>
                  <a:gs pos="30000">
                    <a:schemeClr val="tx1"/>
                  </a:gs>
                </a:gsLst>
                <a:lin ang="5400000" scaled="0"/>
              </a:gradFill>
              <a:latin typeface="+mn-ea"/>
            </a:endParaRPr>
          </a:p>
          <a:p>
            <a:pPr marL="342797" indent="-342797">
              <a:buFont typeface="Arial" panose="020B0604020202020204" pitchFamily="34" charset="0"/>
              <a:buChar char="•"/>
            </a:pPr>
            <a:r>
              <a:rPr kumimoji="1" lang="ja-JP" altLang="en-US" sz="2400">
                <a:gradFill>
                  <a:gsLst>
                    <a:gs pos="2917">
                      <a:schemeClr val="tx1"/>
                    </a:gs>
                    <a:gs pos="30000">
                      <a:schemeClr val="tx1"/>
                    </a:gs>
                  </a:gsLst>
                  <a:lin ang="5400000" scaled="0"/>
                </a:gradFill>
                <a:latin typeface="+mn-ea"/>
              </a:rPr>
              <a:t>様々な階層化ストレージを構築可能</a:t>
            </a:r>
            <a:endParaRPr kumimoji="1" lang="en-US" altLang="ja-JP" sz="2400" dirty="0">
              <a:gradFill>
                <a:gsLst>
                  <a:gs pos="2917">
                    <a:schemeClr val="tx1"/>
                  </a:gs>
                  <a:gs pos="30000">
                    <a:schemeClr val="tx1"/>
                  </a:gs>
                </a:gsLst>
                <a:lin ang="5400000" scaled="0"/>
              </a:gradFill>
              <a:latin typeface="+mn-ea"/>
            </a:endParaRPr>
          </a:p>
        </p:txBody>
      </p:sp>
      <p:sp>
        <p:nvSpPr>
          <p:cNvPr id="2" name="Slide Number Placeholder 1">
            <a:extLst>
              <a:ext uri="{FF2B5EF4-FFF2-40B4-BE49-F238E27FC236}">
                <a16:creationId xmlns:a16="http://schemas.microsoft.com/office/drawing/2014/main" id="{FC16327C-9409-98CF-A7F5-6E85132D433E}"/>
              </a:ext>
            </a:extLst>
          </p:cNvPr>
          <p:cNvSpPr>
            <a:spLocks noGrp="1"/>
          </p:cNvSpPr>
          <p:nvPr>
            <p:ph type="sldNum" sz="quarter" idx="4"/>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6D22F896-40B5-4ADD-8801-0D06FADFA095}" type="slidenum">
              <a:rPr lang="en-US" smtClean="0"/>
              <a:pPr/>
              <a:t>4</a:t>
            </a:fld>
            <a:endParaRPr lang="en-US" dirty="0"/>
          </a:p>
        </p:txBody>
      </p:sp>
    </p:spTree>
    <p:extLst>
      <p:ext uri="{BB962C8B-B14F-4D97-AF65-F5344CB8AC3E}">
        <p14:creationId xmlns:p14="http://schemas.microsoft.com/office/powerpoint/2010/main" val="109634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nodeType="withEffect">
                                  <p:stCondLst>
                                    <p:cond delay="0"/>
                                  </p:stCondLst>
                                  <p:childTnLst>
                                    <p:set>
                                      <p:cBhvr>
                                        <p:cTn id="9" dur="1" fill="hold">
                                          <p:stCondLst>
                                            <p:cond delay="0"/>
                                          </p:stCondLst>
                                        </p:cTn>
                                        <p:tgtEl>
                                          <p:spTgt spid="141">
                                            <p:txEl>
                                              <p:pRg st="0" end="0"/>
                                            </p:txEl>
                                          </p:spTgt>
                                        </p:tgtEl>
                                        <p:attrNameLst>
                                          <p:attrName>style.visibility</p:attrName>
                                        </p:attrNameLst>
                                      </p:cBhvr>
                                      <p:to>
                                        <p:strVal val="visible"/>
                                      </p:to>
                                    </p:set>
                                    <p:animEffect transition="in" filter="fade">
                                      <p:cBhvr>
                                        <p:cTn id="10" dur="500"/>
                                        <p:tgtEl>
                                          <p:spTgt spid="14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1">
                                            <p:txEl>
                                              <p:pRg st="1" end="1"/>
                                            </p:txEl>
                                          </p:spTgt>
                                        </p:tgtEl>
                                        <p:attrNameLst>
                                          <p:attrName>style.visibility</p:attrName>
                                        </p:attrNameLst>
                                      </p:cBhvr>
                                      <p:to>
                                        <p:strVal val="visible"/>
                                      </p:to>
                                    </p:set>
                                    <p:animEffect transition="in" filter="fade">
                                      <p:cBhvr>
                                        <p:cTn id="15" dur="500"/>
                                        <p:tgtEl>
                                          <p:spTgt spid="14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1">
                                            <p:txEl>
                                              <p:pRg st="2" end="2"/>
                                            </p:txEl>
                                          </p:spTgt>
                                        </p:tgtEl>
                                        <p:attrNameLst>
                                          <p:attrName>style.visibility</p:attrName>
                                        </p:attrNameLst>
                                      </p:cBhvr>
                                      <p:to>
                                        <p:strVal val="visible"/>
                                      </p:to>
                                    </p:set>
                                    <p:animEffect transition="in" filter="fade">
                                      <p:cBhvr>
                                        <p:cTn id="20" dur="500"/>
                                        <p:tgtEl>
                                          <p:spTgt spid="14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1">
                                            <p:txEl>
                                              <p:pRg st="3" end="3"/>
                                            </p:txEl>
                                          </p:spTgt>
                                        </p:tgtEl>
                                        <p:attrNameLst>
                                          <p:attrName>style.visibility</p:attrName>
                                        </p:attrNameLst>
                                      </p:cBhvr>
                                      <p:to>
                                        <p:strVal val="visible"/>
                                      </p:to>
                                    </p:set>
                                    <p:animEffect transition="in" filter="fade">
                                      <p:cBhvr>
                                        <p:cTn id="25" dur="500"/>
                                        <p:tgtEl>
                                          <p:spTgt spid="141">
                                            <p:txEl>
                                              <p:pRg st="3" end="3"/>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39"/>
                                        </p:tgtEl>
                                        <p:attrNameLst>
                                          <p:attrName>style.visibility</p:attrName>
                                        </p:attrNameLst>
                                      </p:cBhvr>
                                      <p:to>
                                        <p:strVal val="visible"/>
                                      </p:to>
                                    </p:set>
                                    <p:animEffect transition="in" filter="fade">
                                      <p:cBhvr>
                                        <p:cTn id="29" dur="500"/>
                                        <p:tgtEl>
                                          <p:spTgt spid="1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500"/>
                                        <p:tgtEl>
                                          <p:spTgt spid="8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0"/>
                                        </p:tgtEl>
                                        <p:attrNameLst>
                                          <p:attrName>style.visibility</p:attrName>
                                        </p:attrNameLst>
                                      </p:cBhvr>
                                      <p:to>
                                        <p:strVal val="visible"/>
                                      </p:to>
                                    </p:set>
                                    <p:animEffect transition="in" filter="fade">
                                      <p:cBhvr>
                                        <p:cTn id="35"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116" grpId="0" animBg="1"/>
      <p:bldP spid="1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ãthinkpad t480sãã®ç»åæ¤ç´¢çµæ">
            <a:extLst>
              <a:ext uri="{FF2B5EF4-FFF2-40B4-BE49-F238E27FC236}">
                <a16:creationId xmlns:a16="http://schemas.microsoft.com/office/drawing/2014/main" id="{EF42371D-01D7-4AC9-94D0-6A23079E9C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0722" y="4140661"/>
            <a:ext cx="871953" cy="619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enovo ThinkSystem ST50">
            <a:extLst>
              <a:ext uri="{FF2B5EF4-FFF2-40B4-BE49-F238E27FC236}">
                <a16:creationId xmlns:a16="http://schemas.microsoft.com/office/drawing/2014/main" id="{01AE51AB-68B8-AC5C-7A23-15FCE0EF5D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9988" y="2273741"/>
            <a:ext cx="1486031" cy="10555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hidden="1">
            <a:extLst>
              <a:ext uri="{FF2B5EF4-FFF2-40B4-BE49-F238E27FC236}">
                <a16:creationId xmlns:a16="http://schemas.microsoft.com/office/drawing/2014/main" id="{4168D1EA-C5A9-4E45-8D51-511A83E2A597}"/>
              </a:ext>
            </a:extLst>
          </p:cNvPr>
          <p:cNvGraphicFramePr>
            <a:graphicFrameLocks noChangeAspect="1"/>
          </p:cNvGraphicFramePr>
          <p:nvPr>
            <p:custDataLst>
              <p:tags r:id="rId1"/>
            </p:custDataLst>
          </p:nvPr>
        </p:nvGraphicFramePr>
        <p:xfrm>
          <a:off x="3176" y="1588"/>
          <a:ext cx="1588" cy="1588"/>
        </p:xfrm>
        <a:graphic>
          <a:graphicData uri="http://schemas.openxmlformats.org/presentationml/2006/ole">
            <mc:AlternateContent xmlns:mc="http://schemas.openxmlformats.org/markup-compatibility/2006">
              <mc:Choice xmlns:v="urn:schemas-microsoft-com:vml" Requires="v">
                <p:oleObj name="think-cell Slide" r:id="rId7" imgW="395" imgH="394" progId="TCLayout.ActiveDocument.1">
                  <p:embed/>
                </p:oleObj>
              </mc:Choice>
              <mc:Fallback>
                <p:oleObj name="think-cell Slide" r:id="rId7" imgW="395" imgH="394" progId="TCLayout.ActiveDocument.1">
                  <p:embed/>
                  <p:pic>
                    <p:nvPicPr>
                      <p:cNvPr id="6" name="Object 5" hidden="1">
                        <a:extLst>
                          <a:ext uri="{FF2B5EF4-FFF2-40B4-BE49-F238E27FC236}">
                            <a16:creationId xmlns:a16="http://schemas.microsoft.com/office/drawing/2014/main" id="{4168D1EA-C5A9-4E45-8D51-511A83E2A597}"/>
                          </a:ext>
                        </a:extLst>
                      </p:cNvPr>
                      <p:cNvPicPr/>
                      <p:nvPr/>
                    </p:nvPicPr>
                    <p:blipFill>
                      <a:blip r:embed="rId8"/>
                      <a:stretch>
                        <a:fillRect/>
                      </a:stretch>
                    </p:blipFill>
                    <p:spPr>
                      <a:xfrm>
                        <a:off x="3176"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E64492C-6B23-4065-926D-F98318D0DC83}"/>
              </a:ext>
            </a:extLst>
          </p:cNvPr>
          <p:cNvSpPr/>
          <p:nvPr>
            <p:custDataLst>
              <p:tags r:id="rId2"/>
            </p:custDataLst>
          </p:nvPr>
        </p:nvSpPr>
        <p:spPr>
          <a:xfrm>
            <a:off x="1588" y="0"/>
            <a:ext cx="158750" cy="158750"/>
          </a:xfrm>
          <a:prstGeom prst="rect">
            <a:avLst/>
          </a:prstGeom>
          <a:solidFill>
            <a:srgbClr val="6F717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Title 2"/>
          <p:cNvSpPr>
            <a:spLocks noGrp="1"/>
          </p:cNvSpPr>
          <p:nvPr>
            <p:ph type="title"/>
          </p:nvPr>
        </p:nvSpPr>
        <p:spPr>
          <a:xfrm>
            <a:off x="741948" y="405206"/>
            <a:ext cx="10673828" cy="418576"/>
          </a:xfrm>
        </p:spPr>
        <p:txBody>
          <a:bodyPr anchor="ctr"/>
          <a:lstStyle/>
          <a:p>
            <a:r>
              <a:rPr lang="en-US" altLang="ja-JP" spc="0" dirty="0">
                <a:latin typeface="+mj-ea"/>
                <a:ea typeface="+mj-ea"/>
              </a:rPr>
              <a:t>Azure Stack HCI</a:t>
            </a:r>
            <a:r>
              <a:rPr lang="ja-JP" altLang="en-US" spc="0" dirty="0">
                <a:latin typeface="+mj-ea"/>
                <a:ea typeface="+mj-ea"/>
              </a:rPr>
              <a:t>の全体像</a:t>
            </a:r>
            <a:endParaRPr lang="en-US" spc="0" dirty="0">
              <a:latin typeface="+mj-ea"/>
              <a:ea typeface="+mj-ea"/>
            </a:endParaRPr>
          </a:p>
        </p:txBody>
      </p:sp>
      <p:sp>
        <p:nvSpPr>
          <p:cNvPr id="2" name="Slide Number Placeholder 1"/>
          <p:cNvSpPr>
            <a:spLocks noGrp="1"/>
          </p:cNvSpPr>
          <p:nvPr>
            <p:ph type="sldNum" sz="quarter" idx="4"/>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Yu Gothic UI" panose="020B0500000000000000" pitchFamily="50" charset="-128"/>
                <a:ea typeface="Yu Gothic UI" panose="020B0500000000000000" pitchFamily="50" charset="-128"/>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Arial" panose="020B0604020202020204" pitchFamily="34" charset="0"/>
            </a:endParaRPr>
          </a:p>
        </p:txBody>
      </p:sp>
      <p:grpSp>
        <p:nvGrpSpPr>
          <p:cNvPr id="40" name="グループ化 39">
            <a:extLst>
              <a:ext uri="{FF2B5EF4-FFF2-40B4-BE49-F238E27FC236}">
                <a16:creationId xmlns:a16="http://schemas.microsoft.com/office/drawing/2014/main" id="{13CA71DC-FFFC-54E8-8E08-891BAAAD62B5}"/>
              </a:ext>
            </a:extLst>
          </p:cNvPr>
          <p:cNvGrpSpPr/>
          <p:nvPr/>
        </p:nvGrpSpPr>
        <p:grpSpPr>
          <a:xfrm>
            <a:off x="3467418" y="2083287"/>
            <a:ext cx="6282031" cy="2836494"/>
            <a:chOff x="3605114" y="2937082"/>
            <a:chExt cx="4569089" cy="1896001"/>
          </a:xfrm>
        </p:grpSpPr>
        <p:cxnSp>
          <p:nvCxnSpPr>
            <p:cNvPr id="60" name="直線コネクタ 59">
              <a:extLst>
                <a:ext uri="{FF2B5EF4-FFF2-40B4-BE49-F238E27FC236}">
                  <a16:creationId xmlns:a16="http://schemas.microsoft.com/office/drawing/2014/main" id="{69D2449D-EA65-A9CB-C49B-CD4403FFFA87}"/>
                </a:ext>
              </a:extLst>
            </p:cNvPr>
            <p:cNvCxnSpPr>
              <a:cxnSpLocks/>
              <a:endCxn id="41" idx="1"/>
            </p:cNvCxnSpPr>
            <p:nvPr/>
          </p:nvCxnSpPr>
          <p:spPr>
            <a:xfrm>
              <a:off x="4356951" y="3440382"/>
              <a:ext cx="446661" cy="390990"/>
            </a:xfrm>
            <a:prstGeom prst="line">
              <a:avLst/>
            </a:prstGeom>
            <a:noFill/>
            <a:ln w="28575" cap="flat" cmpd="sng" algn="ctr">
              <a:solidFill>
                <a:srgbClr val="0070C0"/>
              </a:solidFill>
              <a:prstDash val="solid"/>
              <a:tailEnd type="oval"/>
            </a:ln>
            <a:effectLst/>
          </p:spPr>
        </p:cxnSp>
        <p:sp>
          <p:nvSpPr>
            <p:cNvPr id="41" name="四角形: 角を丸くする 40">
              <a:extLst>
                <a:ext uri="{FF2B5EF4-FFF2-40B4-BE49-F238E27FC236}">
                  <a16:creationId xmlns:a16="http://schemas.microsoft.com/office/drawing/2014/main" id="{80B90C31-E0AA-7E3C-9ED9-D595AEA0CF97}"/>
                </a:ext>
              </a:extLst>
            </p:cNvPr>
            <p:cNvSpPr/>
            <p:nvPr/>
          </p:nvSpPr>
          <p:spPr>
            <a:xfrm>
              <a:off x="4803612" y="3006054"/>
              <a:ext cx="2097219" cy="1650634"/>
            </a:xfrm>
            <a:prstGeom prst="roundRect">
              <a:avLst/>
            </a:prstGeom>
            <a:solidFill>
              <a:srgbClr val="46C8E1">
                <a:lumMod val="40000"/>
                <a:lumOff val="60000"/>
              </a:srgbClr>
            </a:solidFill>
            <a:ln w="25400" cap="flat" cmpd="sng" algn="ctr">
              <a:solidFill>
                <a:srgbClr val="46C8E1"/>
              </a:solidFill>
              <a:prstDash val="solid"/>
            </a:ln>
            <a:effectLst/>
          </p:spPr>
          <p:txBody>
            <a:bodyPr lIns="182880" tIns="182880" rIns="182880" bIns="18288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err="1">
                <a:ln>
                  <a:noFill/>
                </a:ln>
                <a:solidFill>
                  <a:prstClr val="white"/>
                </a:solidFill>
                <a:effectLst/>
                <a:uLnTx/>
                <a:uFillTx/>
                <a:latin typeface="Yu Gothic UI" panose="020B0500000000000000" pitchFamily="50" charset="-128"/>
                <a:ea typeface="Yu Gothic UI" panose="020B0500000000000000" pitchFamily="50" charset="-128"/>
                <a:cs typeface="+mn-cs"/>
              </a:endParaRPr>
            </a:p>
          </p:txBody>
        </p:sp>
        <p:pic>
          <p:nvPicPr>
            <p:cNvPr id="46" name="図 45">
              <a:extLst>
                <a:ext uri="{FF2B5EF4-FFF2-40B4-BE49-F238E27FC236}">
                  <a16:creationId xmlns:a16="http://schemas.microsoft.com/office/drawing/2014/main" id="{F1192659-B024-4FAC-C336-0DE9D63D5703}"/>
                </a:ext>
              </a:extLst>
            </p:cNvPr>
            <p:cNvPicPr>
              <a:picLocks noChangeAspect="1"/>
            </p:cNvPicPr>
            <p:nvPr/>
          </p:nvPicPr>
          <p:blipFill>
            <a:blip r:embed="rId9"/>
            <a:stretch>
              <a:fillRect/>
            </a:stretch>
          </p:blipFill>
          <p:spPr>
            <a:xfrm>
              <a:off x="4183834" y="2937082"/>
              <a:ext cx="507458" cy="284798"/>
            </a:xfrm>
            <a:prstGeom prst="rect">
              <a:avLst/>
            </a:prstGeom>
          </p:spPr>
        </p:pic>
        <p:pic>
          <p:nvPicPr>
            <p:cNvPr id="48" name="Picture 20" descr="Windows Admin Center (@servermgmt) / Twitter">
              <a:extLst>
                <a:ext uri="{FF2B5EF4-FFF2-40B4-BE49-F238E27FC236}">
                  <a16:creationId xmlns:a16="http://schemas.microsoft.com/office/drawing/2014/main" id="{5B29813F-3F0D-FBBD-F228-EDF38E11FE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2040" y="4075918"/>
              <a:ext cx="368903" cy="368903"/>
            </a:xfrm>
            <a:prstGeom prst="rect">
              <a:avLst/>
            </a:prstGeom>
            <a:noFill/>
            <a:extLst>
              <a:ext uri="{909E8E84-426E-40DD-AFC4-6F175D3DCCD1}">
                <a14:hiddenFill xmlns:a14="http://schemas.microsoft.com/office/drawing/2010/main">
                  <a:solidFill>
                    <a:srgbClr val="FFFFFF"/>
                  </a:solidFill>
                </a14:hiddenFill>
              </a:ext>
            </a:extLst>
          </p:spPr>
        </p:pic>
        <p:sp>
          <p:nvSpPr>
            <p:cNvPr id="49" name="四角形: 角を丸くする 48">
              <a:extLst>
                <a:ext uri="{FF2B5EF4-FFF2-40B4-BE49-F238E27FC236}">
                  <a16:creationId xmlns:a16="http://schemas.microsoft.com/office/drawing/2014/main" id="{D1EEC64B-E180-E31D-2634-BB28A487921F}"/>
                </a:ext>
              </a:extLst>
            </p:cNvPr>
            <p:cNvSpPr/>
            <p:nvPr/>
          </p:nvSpPr>
          <p:spPr>
            <a:xfrm>
              <a:off x="5235192" y="3126362"/>
              <a:ext cx="358325" cy="358325"/>
            </a:xfrm>
            <a:prstGeom prst="roundRect">
              <a:avLst/>
            </a:prstGeom>
            <a:solidFill>
              <a:sysClr val="window" lastClr="FFFFFF"/>
            </a:solidFill>
            <a:ln w="25400" cap="flat" cmpd="sng" algn="ctr">
              <a:solidFill>
                <a:srgbClr val="3E8DDD"/>
              </a:solidFill>
              <a:prstDash val="solid"/>
            </a:ln>
            <a:effectLst/>
          </p:spPr>
          <p:txBody>
            <a:bodyPr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0070C0"/>
                  </a:solidFill>
                  <a:effectLst/>
                  <a:uLnTx/>
                  <a:uFillTx/>
                  <a:latin typeface="Yu Gothic UI" panose="020B0500000000000000" pitchFamily="50" charset="-128"/>
                  <a:ea typeface="Yu Gothic UI" panose="020B0500000000000000" pitchFamily="50" charset="-128"/>
                  <a:cs typeface="Tahoma" panose="020B0604030504040204" pitchFamily="34" charset="0"/>
                </a:rPr>
                <a:t>VM</a:t>
              </a:r>
              <a:endParaRPr kumimoji="1" lang="ja-JP" altLang="en-US" sz="1400" b="0" i="0" u="none" strike="noStrike" kern="0" cap="none" spc="0" normalizeH="0" baseline="0" noProof="0" dirty="0" err="1">
                <a:ln>
                  <a:noFill/>
                </a:ln>
                <a:solidFill>
                  <a:srgbClr val="0070C0"/>
                </a:solidFill>
                <a:effectLst/>
                <a:uLnTx/>
                <a:uFillTx/>
                <a:latin typeface="Yu Gothic UI" panose="020B0500000000000000" pitchFamily="50" charset="-128"/>
                <a:ea typeface="Yu Gothic UI" panose="020B0500000000000000" pitchFamily="50" charset="-128"/>
                <a:cs typeface="Tahoma" panose="020B0604030504040204" pitchFamily="34" charset="0"/>
              </a:endParaRPr>
            </a:p>
          </p:txBody>
        </p:sp>
        <p:sp>
          <p:nvSpPr>
            <p:cNvPr id="52" name="四角形: 角を丸くする 51">
              <a:extLst>
                <a:ext uri="{FF2B5EF4-FFF2-40B4-BE49-F238E27FC236}">
                  <a16:creationId xmlns:a16="http://schemas.microsoft.com/office/drawing/2014/main" id="{40ABCAC4-2A60-0FC6-5391-519934A3D323}"/>
                </a:ext>
              </a:extLst>
            </p:cNvPr>
            <p:cNvSpPr/>
            <p:nvPr/>
          </p:nvSpPr>
          <p:spPr>
            <a:xfrm>
              <a:off x="5670207" y="3126362"/>
              <a:ext cx="358325" cy="358325"/>
            </a:xfrm>
            <a:prstGeom prst="roundRect">
              <a:avLst/>
            </a:prstGeom>
            <a:solidFill>
              <a:sysClr val="window" lastClr="FFFFFF"/>
            </a:solidFill>
            <a:ln w="25400" cap="flat" cmpd="sng" algn="ctr">
              <a:solidFill>
                <a:srgbClr val="3E8DDD"/>
              </a:solidFill>
              <a:prstDash val="solid"/>
            </a:ln>
            <a:effectLst/>
          </p:spPr>
          <p:txBody>
            <a:bodyPr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0070C0"/>
                  </a:solidFill>
                  <a:effectLst/>
                  <a:uLnTx/>
                  <a:uFillTx/>
                  <a:latin typeface="Yu Gothic UI" panose="020B0500000000000000" pitchFamily="50" charset="-128"/>
                  <a:ea typeface="Yu Gothic UI" panose="020B0500000000000000" pitchFamily="50" charset="-128"/>
                  <a:cs typeface="Tahoma" panose="020B0604030504040204" pitchFamily="34" charset="0"/>
                </a:rPr>
                <a:t>VM</a:t>
              </a:r>
              <a:endParaRPr kumimoji="1" lang="ja-JP" altLang="en-US" sz="1400" b="0" i="0" u="none" strike="noStrike" kern="0" cap="none" spc="0" normalizeH="0" baseline="0" noProof="0" dirty="0" err="1">
                <a:ln>
                  <a:noFill/>
                </a:ln>
                <a:solidFill>
                  <a:srgbClr val="0070C0"/>
                </a:solidFill>
                <a:effectLst/>
                <a:uLnTx/>
                <a:uFillTx/>
                <a:latin typeface="Yu Gothic UI" panose="020B0500000000000000" pitchFamily="50" charset="-128"/>
                <a:ea typeface="Yu Gothic UI" panose="020B0500000000000000" pitchFamily="50" charset="-128"/>
                <a:cs typeface="Tahoma" panose="020B0604030504040204" pitchFamily="34" charset="0"/>
              </a:endParaRPr>
            </a:p>
          </p:txBody>
        </p:sp>
        <p:sp>
          <p:nvSpPr>
            <p:cNvPr id="53" name="四角形: 角を丸くする 52">
              <a:extLst>
                <a:ext uri="{FF2B5EF4-FFF2-40B4-BE49-F238E27FC236}">
                  <a16:creationId xmlns:a16="http://schemas.microsoft.com/office/drawing/2014/main" id="{BD26CFFC-8AB3-0784-5413-F7ECEE21FC28}"/>
                </a:ext>
              </a:extLst>
            </p:cNvPr>
            <p:cNvSpPr/>
            <p:nvPr/>
          </p:nvSpPr>
          <p:spPr>
            <a:xfrm>
              <a:off x="6092599" y="3126362"/>
              <a:ext cx="358325" cy="358325"/>
            </a:xfrm>
            <a:prstGeom prst="roundRect">
              <a:avLst/>
            </a:prstGeom>
            <a:solidFill>
              <a:sysClr val="window" lastClr="FFFFFF"/>
            </a:solidFill>
            <a:ln w="25400" cap="flat" cmpd="sng" algn="ctr">
              <a:solidFill>
                <a:srgbClr val="3E8DDD"/>
              </a:solidFill>
              <a:prstDash val="solid"/>
            </a:ln>
            <a:effectLst/>
          </p:spPr>
          <p:txBody>
            <a:bodyPr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0070C0"/>
                  </a:solidFill>
                  <a:effectLst/>
                  <a:uLnTx/>
                  <a:uFillTx/>
                  <a:latin typeface="Yu Gothic UI" panose="020B0500000000000000" pitchFamily="50" charset="-128"/>
                  <a:ea typeface="Yu Gothic UI" panose="020B0500000000000000" pitchFamily="50" charset="-128"/>
                  <a:cs typeface="Tahoma" panose="020B0604030504040204" pitchFamily="34" charset="0"/>
                </a:rPr>
                <a:t>VM</a:t>
              </a:r>
              <a:endParaRPr kumimoji="1" lang="ja-JP" altLang="en-US" sz="1400" b="0" i="0" u="none" strike="noStrike" kern="0" cap="none" spc="0" normalizeH="0" baseline="0" noProof="0" dirty="0" err="1">
                <a:ln>
                  <a:noFill/>
                </a:ln>
                <a:solidFill>
                  <a:srgbClr val="0070C0"/>
                </a:solidFill>
                <a:effectLst/>
                <a:uLnTx/>
                <a:uFillTx/>
                <a:latin typeface="Yu Gothic UI" panose="020B0500000000000000" pitchFamily="50" charset="-128"/>
                <a:ea typeface="Yu Gothic UI" panose="020B0500000000000000" pitchFamily="50" charset="-128"/>
                <a:cs typeface="Tahoma" panose="020B0604030504040204" pitchFamily="34" charset="0"/>
              </a:endParaRPr>
            </a:p>
          </p:txBody>
        </p:sp>
        <p:sp>
          <p:nvSpPr>
            <p:cNvPr id="57" name="テキスト ボックス 56">
              <a:extLst>
                <a:ext uri="{FF2B5EF4-FFF2-40B4-BE49-F238E27FC236}">
                  <a16:creationId xmlns:a16="http://schemas.microsoft.com/office/drawing/2014/main" id="{CBDAA507-B54D-A63A-F57C-87C6C1F0B65B}"/>
                </a:ext>
              </a:extLst>
            </p:cNvPr>
            <p:cNvSpPr txBox="1"/>
            <p:nvPr/>
          </p:nvSpPr>
          <p:spPr>
            <a:xfrm>
              <a:off x="3605114" y="3602090"/>
              <a:ext cx="754150" cy="3085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rgbClr val="3E8DDD">
                      <a:lumMod val="75000"/>
                    </a:srgbClr>
                  </a:solidFill>
                  <a:effectLst/>
                  <a:uLnTx/>
                  <a:uFillTx/>
                  <a:latin typeface="Yu Gothic UI" panose="020B0500000000000000" pitchFamily="50" charset="-128"/>
                  <a:ea typeface="Yu Gothic UI" panose="020B0500000000000000" pitchFamily="50" charset="-128"/>
                  <a:cs typeface="Tahoma" panose="020B0604030504040204" pitchFamily="34" charset="0"/>
                </a:rPr>
                <a:t>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rgbClr val="3E8DDD">
                      <a:lumMod val="75000"/>
                    </a:srgbClr>
                  </a:solidFill>
                  <a:effectLst/>
                  <a:uLnTx/>
                  <a:uFillTx/>
                  <a:latin typeface="Yu Gothic UI" panose="020B0500000000000000" pitchFamily="50" charset="-128"/>
                  <a:ea typeface="Yu Gothic UI" panose="020B0500000000000000" pitchFamily="50" charset="-128"/>
                  <a:cs typeface="Tahoma" panose="020B0604030504040204" pitchFamily="34" charset="0"/>
                </a:rPr>
                <a:t>Backup</a:t>
              </a:r>
            </a:p>
          </p:txBody>
        </p:sp>
        <p:sp>
          <p:nvSpPr>
            <p:cNvPr id="58" name="テキスト ボックス 57">
              <a:extLst>
                <a:ext uri="{FF2B5EF4-FFF2-40B4-BE49-F238E27FC236}">
                  <a16:creationId xmlns:a16="http://schemas.microsoft.com/office/drawing/2014/main" id="{32BCAF77-C2CC-6FAF-8272-A56DAAFE290C}"/>
                </a:ext>
              </a:extLst>
            </p:cNvPr>
            <p:cNvSpPr txBox="1"/>
            <p:nvPr/>
          </p:nvSpPr>
          <p:spPr>
            <a:xfrm>
              <a:off x="3605114" y="4647928"/>
              <a:ext cx="754150" cy="1851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rgbClr val="3E8DDD">
                      <a:lumMod val="75000"/>
                    </a:srgbClr>
                  </a:solidFill>
                  <a:effectLst/>
                  <a:uLnTx/>
                  <a:uFillTx/>
                  <a:latin typeface="Yu Gothic UI" panose="020B0500000000000000" pitchFamily="50" charset="-128"/>
                  <a:ea typeface="Yu Gothic UI" panose="020B0500000000000000" pitchFamily="50" charset="-128"/>
                  <a:cs typeface="Tahoma" panose="020B0604030504040204" pitchFamily="34" charset="0"/>
                </a:rPr>
                <a:t>Console</a:t>
              </a:r>
            </a:p>
          </p:txBody>
        </p:sp>
        <p:cxnSp>
          <p:nvCxnSpPr>
            <p:cNvPr id="65" name="直線コネクタ 64">
              <a:extLst>
                <a:ext uri="{FF2B5EF4-FFF2-40B4-BE49-F238E27FC236}">
                  <a16:creationId xmlns:a16="http://schemas.microsoft.com/office/drawing/2014/main" id="{649767CA-556D-0682-D014-7EB8BAE422EA}"/>
                </a:ext>
              </a:extLst>
            </p:cNvPr>
            <p:cNvCxnSpPr>
              <a:cxnSpLocks/>
              <a:stCxn id="48" idx="3"/>
              <a:endCxn id="41" idx="1"/>
            </p:cNvCxnSpPr>
            <p:nvPr/>
          </p:nvCxnSpPr>
          <p:spPr>
            <a:xfrm flipV="1">
              <a:off x="4360943" y="3831372"/>
              <a:ext cx="442668" cy="428998"/>
            </a:xfrm>
            <a:prstGeom prst="line">
              <a:avLst/>
            </a:prstGeom>
            <a:noFill/>
            <a:ln w="28575" cap="flat" cmpd="sng" algn="ctr">
              <a:solidFill>
                <a:srgbClr val="0070C0"/>
              </a:solidFill>
              <a:prstDash val="solid"/>
            </a:ln>
            <a:effectLst/>
          </p:spPr>
        </p:cxnSp>
        <p:cxnSp>
          <p:nvCxnSpPr>
            <p:cNvPr id="67" name="直線コネクタ 66">
              <a:extLst>
                <a:ext uri="{FF2B5EF4-FFF2-40B4-BE49-F238E27FC236}">
                  <a16:creationId xmlns:a16="http://schemas.microsoft.com/office/drawing/2014/main" id="{CB8A23D5-2809-7865-5523-E5D812FB66F5}"/>
                </a:ext>
              </a:extLst>
            </p:cNvPr>
            <p:cNvCxnSpPr>
              <a:cxnSpLocks/>
              <a:stCxn id="41" idx="3"/>
            </p:cNvCxnSpPr>
            <p:nvPr/>
          </p:nvCxnSpPr>
          <p:spPr>
            <a:xfrm flipV="1">
              <a:off x="6900831" y="3200400"/>
              <a:ext cx="1273372" cy="630972"/>
            </a:xfrm>
            <a:prstGeom prst="line">
              <a:avLst/>
            </a:prstGeom>
            <a:noFill/>
            <a:ln w="28575" cap="flat" cmpd="sng" algn="ctr">
              <a:solidFill>
                <a:srgbClr val="0070C0"/>
              </a:solidFill>
              <a:prstDash val="solid"/>
              <a:tailEnd type="oval"/>
            </a:ln>
            <a:effectLst/>
          </p:spPr>
        </p:cxnSp>
      </p:grpSp>
      <p:sp>
        <p:nvSpPr>
          <p:cNvPr id="68" name="正方形/長方形 67">
            <a:extLst>
              <a:ext uri="{FF2B5EF4-FFF2-40B4-BE49-F238E27FC236}">
                <a16:creationId xmlns:a16="http://schemas.microsoft.com/office/drawing/2014/main" id="{4559F637-DF73-04A5-0F9E-4D49733F03DE}"/>
              </a:ext>
            </a:extLst>
          </p:cNvPr>
          <p:cNvSpPr/>
          <p:nvPr/>
        </p:nvSpPr>
        <p:spPr>
          <a:xfrm>
            <a:off x="458948" y="1420057"/>
            <a:ext cx="2898471" cy="922214"/>
          </a:xfrm>
          <a:prstGeom prst="rect">
            <a:avLst/>
          </a:prstGeom>
          <a:solidFill>
            <a:sysClr val="window" lastClr="FFFFFF"/>
          </a:solidFill>
          <a:ln w="25400" cap="flat" cmpd="sng" algn="ctr">
            <a:solidFill>
              <a:srgbClr val="46C8E1"/>
            </a:solidFill>
            <a:prstDash val="solid"/>
          </a:ln>
          <a:effectLst/>
        </p:spPr>
        <p:txBody>
          <a:bodyPr lIns="3600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0" cap="none" spc="0" normalizeH="0" baseline="0" noProof="0" dirty="0">
                <a:ln>
                  <a:noFill/>
                </a:ln>
                <a:solidFill>
                  <a:srgbClr val="0070C0"/>
                </a:solidFill>
                <a:effectLst/>
                <a:uLnTx/>
                <a:uFillTx/>
                <a:latin typeface="Yu Gothic UI" panose="020B0500000000000000" pitchFamily="50" charset="-128"/>
                <a:ea typeface="Yu Gothic UI" panose="020B0500000000000000" pitchFamily="50" charset="-128"/>
                <a:cs typeface="+mn-cs"/>
              </a:rPr>
              <a:t>AD</a:t>
            </a:r>
            <a:r>
              <a:rPr kumimoji="1" lang="ja-JP" altLang="en-US" sz="1400" b="1" i="0" u="sng" strike="noStrike" kern="0" cap="none" spc="0" normalizeH="0" baseline="0" noProof="0" dirty="0">
                <a:ln>
                  <a:noFill/>
                </a:ln>
                <a:solidFill>
                  <a:srgbClr val="0070C0"/>
                </a:solidFill>
                <a:effectLst/>
                <a:uLnTx/>
                <a:uFillTx/>
                <a:latin typeface="Yu Gothic UI" panose="020B0500000000000000" pitchFamily="50" charset="-128"/>
                <a:ea typeface="Yu Gothic UI" panose="020B0500000000000000" pitchFamily="50" charset="-128"/>
                <a:cs typeface="+mn-cs"/>
              </a:rPr>
              <a:t>サーバー</a:t>
            </a:r>
            <a:br>
              <a:rPr kumimoji="1" lang="en-US" altLang="ja-JP" sz="1050" b="0" i="0" u="none" strike="noStrike" kern="0" cap="none" spc="0" normalizeH="0" baseline="0" noProof="0" dirty="0">
                <a:ln>
                  <a:noFill/>
                </a:ln>
                <a:solidFill>
                  <a:srgbClr val="0070C0"/>
                </a:solidFill>
                <a:effectLst/>
                <a:uLnTx/>
                <a:uFillTx/>
                <a:latin typeface="Yu Gothic UI" panose="020B0500000000000000" pitchFamily="50" charset="-128"/>
                <a:ea typeface="Yu Gothic UI" panose="020B0500000000000000" pitchFamily="50" charset="-128"/>
                <a:cs typeface="+mn-cs"/>
              </a:rPr>
            </a:b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オンプレミス環境の</a:t>
            </a: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AD</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サーバーは必須</a:t>
            </a:r>
            <a:endPar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※HCI</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クラスターの外部に用意</a:t>
            </a:r>
            <a:endPar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※Azure AD</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のみでは不可</a:t>
            </a:r>
            <a:endPar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endParaRPr>
          </a:p>
        </p:txBody>
      </p:sp>
      <p:sp>
        <p:nvSpPr>
          <p:cNvPr id="69" name="正方形/長方形 68">
            <a:extLst>
              <a:ext uri="{FF2B5EF4-FFF2-40B4-BE49-F238E27FC236}">
                <a16:creationId xmlns:a16="http://schemas.microsoft.com/office/drawing/2014/main" id="{1E7E211B-4223-8D90-F2A2-50DCFD719C6F}"/>
              </a:ext>
            </a:extLst>
          </p:cNvPr>
          <p:cNvSpPr/>
          <p:nvPr/>
        </p:nvSpPr>
        <p:spPr>
          <a:xfrm>
            <a:off x="466531" y="2443872"/>
            <a:ext cx="2915965" cy="1195686"/>
          </a:xfrm>
          <a:prstGeom prst="rect">
            <a:avLst/>
          </a:prstGeom>
          <a:solidFill>
            <a:sysClr val="window" lastClr="FFFFFF"/>
          </a:solidFill>
          <a:ln w="25400" cap="flat" cmpd="sng" algn="ctr">
            <a:solidFill>
              <a:srgbClr val="46C8E1"/>
            </a:solidFill>
            <a:prstDash val="solid"/>
          </a:ln>
          <a:effectLst/>
        </p:spPr>
        <p:txBody>
          <a:bodyPr lIns="3600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sng" strike="noStrike" kern="0" cap="none" spc="0" normalizeH="0" baseline="0" noProof="0" dirty="0">
                <a:ln>
                  <a:noFill/>
                </a:ln>
                <a:solidFill>
                  <a:srgbClr val="0070C0"/>
                </a:solidFill>
                <a:effectLst/>
                <a:uLnTx/>
                <a:uFillTx/>
                <a:latin typeface="Yu Gothic UI" panose="020B0500000000000000" pitchFamily="50" charset="-128"/>
                <a:ea typeface="Yu Gothic UI" panose="020B0500000000000000" pitchFamily="50" charset="-128"/>
                <a:cs typeface="+mn-cs"/>
              </a:rPr>
              <a:t>管理サーバー（バックアップなど）</a:t>
            </a:r>
            <a:br>
              <a:rPr kumimoji="1" lang="en-US" altLang="ja-JP" sz="1050" b="1" i="0" u="sng" strike="noStrike" kern="0" cap="none" spc="0" normalizeH="0" baseline="0" noProof="0" dirty="0">
                <a:ln>
                  <a:noFill/>
                </a:ln>
                <a:solidFill>
                  <a:srgbClr val="0070C0"/>
                </a:solidFill>
                <a:effectLst/>
                <a:uLnTx/>
                <a:uFillTx/>
                <a:latin typeface="Yu Gothic UI" panose="020B0500000000000000" pitchFamily="50" charset="-128"/>
                <a:ea typeface="Yu Gothic UI" panose="020B0500000000000000" pitchFamily="50" charset="-128"/>
                <a:cs typeface="+mn-cs"/>
              </a:rPr>
            </a:b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・必要に応じてバックアップサーバーを検討</a:t>
            </a:r>
            <a:b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b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a:t>
            </a: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HCI 2-4</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台構成の場合、</a:t>
            </a: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Witness</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用に数</a:t>
            </a: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10MB</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のファイル共有領域を用意する。</a:t>
            </a: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Azure</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に接続されている場合は不要</a:t>
            </a:r>
            <a:endParaRPr kumimoji="1" lang="en-US" altLang="ja-JP" sz="105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endParaRPr>
          </a:p>
        </p:txBody>
      </p:sp>
      <p:sp>
        <p:nvSpPr>
          <p:cNvPr id="70" name="正方形/長方形 69">
            <a:extLst>
              <a:ext uri="{FF2B5EF4-FFF2-40B4-BE49-F238E27FC236}">
                <a16:creationId xmlns:a16="http://schemas.microsoft.com/office/drawing/2014/main" id="{80338517-327C-6288-E9C2-F2207242C2A6}"/>
              </a:ext>
            </a:extLst>
          </p:cNvPr>
          <p:cNvSpPr/>
          <p:nvPr/>
        </p:nvSpPr>
        <p:spPr>
          <a:xfrm>
            <a:off x="460376" y="5177100"/>
            <a:ext cx="2961465" cy="343835"/>
          </a:xfrm>
          <a:prstGeom prst="rect">
            <a:avLst/>
          </a:prstGeom>
          <a:solidFill>
            <a:sysClr val="window" lastClr="FFFFFF"/>
          </a:solidFill>
          <a:ln w="25400" cap="flat" cmpd="sng" algn="ctr">
            <a:solidFill>
              <a:srgbClr val="46C8E1"/>
            </a:solidFill>
            <a:prstDash val="solid"/>
          </a:ln>
          <a:effectLst/>
        </p:spPr>
        <p:txBody>
          <a:bodyPr lIns="3600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sng" strike="noStrike" kern="0" cap="none" spc="0" normalizeH="0" baseline="0" noProof="0" dirty="0">
                <a:ln>
                  <a:noFill/>
                </a:ln>
                <a:solidFill>
                  <a:srgbClr val="0070C0"/>
                </a:solidFill>
                <a:effectLst/>
                <a:uLnTx/>
                <a:uFillTx/>
                <a:latin typeface="Yu Gothic UI" panose="020B0500000000000000" pitchFamily="50" charset="-128"/>
                <a:ea typeface="Yu Gothic UI" panose="020B0500000000000000" pitchFamily="50" charset="-128"/>
                <a:cs typeface="+mn-cs"/>
              </a:rPr>
              <a:t>管理用のコンソール</a:t>
            </a:r>
            <a:endParaRPr kumimoji="1" lang="en-US" altLang="ja-JP" sz="1400" b="1" i="0" u="sng" strike="noStrike" kern="0" cap="none" spc="0" normalizeH="0" baseline="0" noProof="0" dirty="0">
              <a:ln>
                <a:noFill/>
              </a:ln>
              <a:solidFill>
                <a:srgbClr val="0070C0"/>
              </a:solidFill>
              <a:effectLst/>
              <a:uLnTx/>
              <a:uFillTx/>
              <a:latin typeface="Yu Gothic UI" panose="020B0500000000000000" pitchFamily="50" charset="-128"/>
              <a:ea typeface="Yu Gothic UI" panose="020B0500000000000000" pitchFamily="50" charset="-128"/>
              <a:cs typeface="+mn-cs"/>
            </a:endParaRPr>
          </a:p>
        </p:txBody>
      </p:sp>
      <p:sp>
        <p:nvSpPr>
          <p:cNvPr id="71" name="正方形/長方形 70">
            <a:extLst>
              <a:ext uri="{FF2B5EF4-FFF2-40B4-BE49-F238E27FC236}">
                <a16:creationId xmlns:a16="http://schemas.microsoft.com/office/drawing/2014/main" id="{FD5CE538-ED0C-2C03-A0D0-9F5EFAC55E38}"/>
              </a:ext>
            </a:extLst>
          </p:cNvPr>
          <p:cNvSpPr/>
          <p:nvPr/>
        </p:nvSpPr>
        <p:spPr>
          <a:xfrm>
            <a:off x="4488909" y="5058736"/>
            <a:ext cx="6324906" cy="1072105"/>
          </a:xfrm>
          <a:prstGeom prst="rect">
            <a:avLst/>
          </a:prstGeom>
          <a:solidFill>
            <a:sysClr val="window" lastClr="FFFFFF"/>
          </a:solidFill>
          <a:ln w="25400" cap="flat" cmpd="sng" algn="ctr">
            <a:solidFill>
              <a:srgbClr val="46C8E1"/>
            </a:solidFill>
            <a:prstDash val="solid"/>
          </a:ln>
          <a:effectLst/>
        </p:spPr>
        <p:txBody>
          <a:bodyPr lIns="3600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sng" strike="noStrike" kern="0" cap="none" spc="0" normalizeH="0" baseline="0" noProof="0" dirty="0">
                <a:ln>
                  <a:noFill/>
                </a:ln>
                <a:solidFill>
                  <a:srgbClr val="0070C0"/>
                </a:solidFill>
                <a:effectLst/>
                <a:uLnTx/>
                <a:uFillTx/>
                <a:latin typeface="Yu Gothic UI" panose="020B0500000000000000" pitchFamily="50" charset="-128"/>
                <a:ea typeface="Yu Gothic UI" panose="020B0500000000000000" pitchFamily="50" charset="-128"/>
                <a:cs typeface="+mn-cs"/>
              </a:rPr>
              <a:t>ThinkAgile MX</a:t>
            </a:r>
            <a:br>
              <a:rPr kumimoji="1" lang="en-US" altLang="ja-JP" sz="1400" b="0" i="0" u="none" strike="noStrike" kern="0" cap="none" spc="0" normalizeH="0" baseline="0" noProof="0" dirty="0">
                <a:ln>
                  <a:noFill/>
                </a:ln>
                <a:solidFill>
                  <a:srgbClr val="0070C0"/>
                </a:solidFill>
                <a:effectLst/>
                <a:uLnTx/>
                <a:uFillTx/>
                <a:latin typeface="Yu Gothic UI" panose="020B0500000000000000" pitchFamily="50" charset="-128"/>
                <a:ea typeface="Yu Gothic UI" panose="020B0500000000000000" pitchFamily="50" charset="-128"/>
                <a:cs typeface="+mn-cs"/>
              </a:rPr>
            </a:b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a:t>
            </a: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Azure Stack HCI OS</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や</a:t>
            </a: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Windows Server HCI</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を構築する</a:t>
            </a:r>
            <a:endPar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2</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a:t>
            </a: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3</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ノードの場合はストレージアクセスの直結構成も可能</a:t>
            </a:r>
            <a:endPar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4</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ノード以上の場合は拡張イーサネット（</a:t>
            </a: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CEE/DCB</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）に対応した</a:t>
            </a: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25Gb</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スイッチを推奨</a:t>
            </a: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a:t>
            </a:r>
          </a:p>
        </p:txBody>
      </p:sp>
      <p:sp>
        <p:nvSpPr>
          <p:cNvPr id="72" name="正方形/長方形 71">
            <a:extLst>
              <a:ext uri="{FF2B5EF4-FFF2-40B4-BE49-F238E27FC236}">
                <a16:creationId xmlns:a16="http://schemas.microsoft.com/office/drawing/2014/main" id="{FDED61E6-6C5D-A619-5E7D-2C2E9D7B8ED6}"/>
              </a:ext>
            </a:extLst>
          </p:cNvPr>
          <p:cNvSpPr/>
          <p:nvPr/>
        </p:nvSpPr>
        <p:spPr>
          <a:xfrm>
            <a:off x="466532" y="4050330"/>
            <a:ext cx="2961465" cy="1015911"/>
          </a:xfrm>
          <a:prstGeom prst="rect">
            <a:avLst/>
          </a:prstGeom>
          <a:solidFill>
            <a:sysClr val="window" lastClr="FFFFFF"/>
          </a:solidFill>
          <a:ln w="25400" cap="flat" cmpd="sng" algn="ctr">
            <a:solidFill>
              <a:srgbClr val="46C8E1"/>
            </a:solidFill>
            <a:prstDash val="solid"/>
          </a:ln>
          <a:effectLst/>
        </p:spPr>
        <p:txBody>
          <a:bodyPr lIns="3600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0" cap="none" spc="0" normalizeH="0" baseline="0" noProof="0" dirty="0">
                <a:ln>
                  <a:noFill/>
                </a:ln>
                <a:solidFill>
                  <a:srgbClr val="0070C0"/>
                </a:solidFill>
                <a:effectLst/>
                <a:uLnTx/>
                <a:uFillTx/>
                <a:latin typeface="Yu Gothic UI" panose="020B0500000000000000" pitchFamily="50" charset="-128"/>
                <a:ea typeface="Yu Gothic UI" panose="020B0500000000000000" pitchFamily="50" charset="-128"/>
                <a:cs typeface="+mn-cs"/>
              </a:rPr>
              <a:t>Windows Admin Center</a:t>
            </a:r>
            <a:br>
              <a:rPr kumimoji="1" lang="en-US" altLang="ja-JP" sz="1050" b="1" i="0" u="sng" strike="noStrike" kern="0" cap="none" spc="0" normalizeH="0" baseline="0" noProof="0" dirty="0">
                <a:ln>
                  <a:noFill/>
                </a:ln>
                <a:solidFill>
                  <a:srgbClr val="0070C0"/>
                </a:solidFill>
                <a:effectLst/>
                <a:uLnTx/>
                <a:uFillTx/>
                <a:latin typeface="Yu Gothic UI" panose="020B0500000000000000" pitchFamily="50" charset="-128"/>
                <a:ea typeface="Yu Gothic UI" panose="020B0500000000000000" pitchFamily="50" charset="-128"/>
                <a:cs typeface="+mn-cs"/>
              </a:rPr>
            </a:b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a:t>
            </a: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Windows</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環境であれば、管理サーバー 上、</a:t>
            </a: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HCI</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上、</a:t>
            </a: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VM</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上、コンソール上でも可</a:t>
            </a:r>
            <a:endPar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a:t>
            </a:r>
            <a:r>
              <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AD</a:t>
            </a:r>
            <a:r>
              <a:rPr kumimoji="1" lang="ja-JP" altLang="en-US"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環境のみ併用不可</a:t>
            </a:r>
            <a:endParaRPr kumimoji="1" lang="en-US" altLang="ja-JP" sz="14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endParaRPr>
          </a:p>
        </p:txBody>
      </p:sp>
      <p:sp>
        <p:nvSpPr>
          <p:cNvPr id="73" name="正方形/長方形 72">
            <a:extLst>
              <a:ext uri="{FF2B5EF4-FFF2-40B4-BE49-F238E27FC236}">
                <a16:creationId xmlns:a16="http://schemas.microsoft.com/office/drawing/2014/main" id="{DF339471-42A7-82E7-75A9-7D08870802F2}"/>
              </a:ext>
            </a:extLst>
          </p:cNvPr>
          <p:cNvSpPr/>
          <p:nvPr/>
        </p:nvSpPr>
        <p:spPr>
          <a:xfrm>
            <a:off x="8339451" y="1779237"/>
            <a:ext cx="3489088" cy="1462475"/>
          </a:xfrm>
          <a:prstGeom prst="rect">
            <a:avLst/>
          </a:prstGeom>
          <a:solidFill>
            <a:sysClr val="window" lastClr="FFFFFF"/>
          </a:solidFill>
          <a:ln w="25400" cap="flat" cmpd="sng" algn="ctr">
            <a:solidFill>
              <a:srgbClr val="46C8E1"/>
            </a:solidFill>
            <a:prstDash val="solid"/>
          </a:ln>
          <a:effectLst/>
        </p:spPr>
        <p:txBody>
          <a:bodyPr lIns="3600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sng" strike="noStrike" kern="0" cap="none" spc="0" normalizeH="0" baseline="0" noProof="0" dirty="0">
                <a:ln>
                  <a:noFill/>
                </a:ln>
                <a:solidFill>
                  <a:srgbClr val="0070C0"/>
                </a:solidFill>
                <a:effectLst/>
                <a:uLnTx/>
                <a:uFillTx/>
                <a:latin typeface="Yu Gothic UI" panose="020B0500000000000000" pitchFamily="50" charset="-128"/>
                <a:ea typeface="Yu Gothic UI" panose="020B0500000000000000" pitchFamily="50" charset="-128"/>
                <a:cs typeface="+mn-cs"/>
              </a:rPr>
              <a:t>Azure</a:t>
            </a:r>
            <a:br>
              <a:rPr kumimoji="1" lang="en-US" altLang="ja-JP" sz="1200" b="0" i="0" u="none" strike="noStrike" kern="0" cap="none" spc="0" normalizeH="0" baseline="0" noProof="0" dirty="0">
                <a:ln>
                  <a:noFill/>
                </a:ln>
                <a:solidFill>
                  <a:srgbClr val="0070C0"/>
                </a:solidFill>
                <a:effectLst/>
                <a:uLnTx/>
                <a:uFillTx/>
                <a:latin typeface="Yu Gothic UI" panose="020B0500000000000000" pitchFamily="50" charset="-128"/>
                <a:ea typeface="Yu Gothic UI" panose="020B0500000000000000" pitchFamily="50" charset="-128"/>
                <a:cs typeface="+mn-cs"/>
              </a:rPr>
            </a:br>
            <a:r>
              <a:rPr kumimoji="1" lang="ja-JP" altLang="en-US" sz="12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a:t>
            </a:r>
            <a:r>
              <a:rPr kumimoji="1" lang="en-US" altLang="ja-JP" sz="12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Azure</a:t>
            </a:r>
            <a:r>
              <a:rPr kumimoji="1" lang="ja-JP" altLang="en-US" sz="12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連携によりさまざまな機能を提供 </a:t>
            </a:r>
            <a:br>
              <a:rPr kumimoji="1" lang="en-US" altLang="ja-JP" sz="12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br>
            <a:r>
              <a:rPr kumimoji="1" lang="en-US" altLang="ja-JP" sz="12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  Azure ARC/Azure Site Recovery/Azure Files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a:t>
            </a:r>
            <a:r>
              <a:rPr kumimoji="1" lang="en-US" altLang="ja-JP" sz="12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Azure Stack HCI OS</a:t>
            </a:r>
            <a:r>
              <a:rPr kumimoji="1" lang="ja-JP" altLang="en-US" sz="12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の場合</a:t>
            </a:r>
            <a:r>
              <a:rPr kumimoji="1" lang="en-US" altLang="ja-JP" sz="12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CSP</a:t>
            </a:r>
            <a:r>
              <a:rPr kumimoji="1" lang="ja-JP" altLang="en-US" sz="12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等</a:t>
            </a:r>
            <a:r>
              <a:rPr kumimoji="1" lang="en-US" altLang="ja-JP" sz="12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Azure</a:t>
            </a:r>
            <a:r>
              <a:rPr kumimoji="1" lang="ja-JP" altLang="en-US" sz="12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契約が必要</a:t>
            </a:r>
            <a:endParaRPr kumimoji="1" lang="en-US" altLang="ja-JP" sz="12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rgbClr val="E1251B"/>
                </a:solidFill>
                <a:effectLst/>
                <a:uLnTx/>
                <a:uFillTx/>
                <a:latin typeface="Yu Gothic UI" panose="020B0500000000000000" pitchFamily="50" charset="-128"/>
                <a:ea typeface="Yu Gothic UI" panose="020B0500000000000000" pitchFamily="50" charset="-128"/>
                <a:cs typeface="+mn-cs"/>
              </a:rPr>
              <a:t>※S2D</a:t>
            </a:r>
            <a:r>
              <a:rPr kumimoji="1" lang="ja-JP" altLang="en-US" sz="1200" b="0" i="0" u="none" strike="noStrike" kern="0" cap="none" spc="0" normalizeH="0" baseline="0" noProof="0" dirty="0">
                <a:ln>
                  <a:noFill/>
                </a:ln>
                <a:solidFill>
                  <a:srgbClr val="E1251B"/>
                </a:solidFill>
                <a:effectLst/>
                <a:uLnTx/>
                <a:uFillTx/>
                <a:latin typeface="Yu Gothic UI" panose="020B0500000000000000" pitchFamily="50" charset="-128"/>
                <a:ea typeface="Yu Gothic UI" panose="020B0500000000000000" pitchFamily="50" charset="-128"/>
                <a:cs typeface="+mn-cs"/>
              </a:rPr>
              <a:t>のみ利用する場合は</a:t>
            </a:r>
            <a:r>
              <a:rPr kumimoji="1" lang="en-US" altLang="ja-JP" sz="1200" b="0" i="0" u="none" strike="noStrike" kern="0" cap="none" spc="0" normalizeH="0" baseline="0" noProof="0" dirty="0">
                <a:ln>
                  <a:noFill/>
                </a:ln>
                <a:solidFill>
                  <a:srgbClr val="E1251B"/>
                </a:solidFill>
                <a:effectLst/>
                <a:uLnTx/>
                <a:uFillTx/>
                <a:latin typeface="Yu Gothic UI" panose="020B0500000000000000" pitchFamily="50" charset="-128"/>
                <a:ea typeface="Yu Gothic UI" panose="020B0500000000000000" pitchFamily="50" charset="-128"/>
                <a:cs typeface="+mn-cs"/>
              </a:rPr>
              <a:t>Azure </a:t>
            </a:r>
            <a:r>
              <a:rPr kumimoji="1" lang="ja-JP" altLang="en-US" sz="1200" b="0" i="0" u="none" strike="noStrike" kern="0" cap="none" spc="0" normalizeH="0" baseline="0" noProof="0" dirty="0">
                <a:ln>
                  <a:noFill/>
                </a:ln>
                <a:solidFill>
                  <a:srgbClr val="E1251B"/>
                </a:solidFill>
                <a:effectLst/>
                <a:uLnTx/>
                <a:uFillTx/>
                <a:latin typeface="Yu Gothic UI" panose="020B0500000000000000" pitchFamily="50" charset="-128"/>
                <a:ea typeface="Yu Gothic UI" panose="020B0500000000000000" pitchFamily="50" charset="-128"/>
                <a:cs typeface="+mn-cs"/>
              </a:rPr>
              <a:t>接続必須ではない</a:t>
            </a:r>
            <a:endParaRPr kumimoji="1" lang="en-US" altLang="ja-JP" sz="1200" b="0" i="0" u="none" strike="noStrike" kern="0" cap="none" spc="0" normalizeH="0" baseline="0" noProof="0" dirty="0">
              <a:ln>
                <a:noFill/>
              </a:ln>
              <a:solidFill>
                <a:srgbClr val="E1251B"/>
              </a:solidFill>
              <a:effectLst/>
              <a:uLnTx/>
              <a:uFillTx/>
              <a:latin typeface="Yu Gothic UI" panose="020B0500000000000000" pitchFamily="50" charset="-128"/>
              <a:ea typeface="Yu Gothic UI"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0" cap="none" spc="0" normalizeH="0" baseline="0" noProof="0" dirty="0">
              <a:ln>
                <a:noFill/>
              </a:ln>
              <a:solidFill>
                <a:srgbClr val="0070C0"/>
              </a:solidFill>
              <a:effectLst/>
              <a:uLnTx/>
              <a:uFillTx/>
              <a:latin typeface="Yu Gothic UI" panose="020B0500000000000000" pitchFamily="50" charset="-128"/>
              <a:ea typeface="Yu Gothic UI" panose="020B0500000000000000" pitchFamily="50" charset="-128"/>
              <a:cs typeface="+mn-cs"/>
            </a:endParaRPr>
          </a:p>
        </p:txBody>
      </p:sp>
      <p:grpSp>
        <p:nvGrpSpPr>
          <p:cNvPr id="16" name="Group 290">
            <a:extLst>
              <a:ext uri="{FF2B5EF4-FFF2-40B4-BE49-F238E27FC236}">
                <a16:creationId xmlns:a16="http://schemas.microsoft.com/office/drawing/2014/main" id="{895437A7-07EE-E2B9-EB06-51EB3C565DCB}"/>
              </a:ext>
            </a:extLst>
          </p:cNvPr>
          <p:cNvGrpSpPr/>
          <p:nvPr/>
        </p:nvGrpSpPr>
        <p:grpSpPr>
          <a:xfrm>
            <a:off x="9138262" y="545641"/>
            <a:ext cx="2204889" cy="1134766"/>
            <a:chOff x="5199418" y="2428147"/>
            <a:chExt cx="1552442" cy="832328"/>
          </a:xfrm>
        </p:grpSpPr>
        <p:sp>
          <p:nvSpPr>
            <p:cNvPr id="17" name="cloud 4" descr="cloud">
              <a:extLst>
                <a:ext uri="{FF2B5EF4-FFF2-40B4-BE49-F238E27FC236}">
                  <a16:creationId xmlns:a16="http://schemas.microsoft.com/office/drawing/2014/main" id="{4325F948-D5FF-E1AA-BE98-AE55720E0C92}"/>
                </a:ext>
              </a:extLst>
            </p:cNvPr>
            <p:cNvSpPr>
              <a:spLocks noChangeAspect="1"/>
            </p:cNvSpPr>
            <p:nvPr/>
          </p:nvSpPr>
          <p:spPr bwMode="auto">
            <a:xfrm flipV="1">
              <a:off x="5199418" y="2428147"/>
              <a:ext cx="1552442" cy="832328"/>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adFill>
              <a:gsLst>
                <a:gs pos="0">
                  <a:srgbClr val="50E6FF"/>
                </a:gs>
                <a:gs pos="100000">
                  <a:srgbClr val="0078D4"/>
                </a:gs>
              </a:gsLst>
              <a:lin ang="18600000" scaled="0"/>
            </a:gradFill>
            <a:ln w="25400" cap="flat">
              <a:noFill/>
              <a:prstDash val="solid"/>
              <a:miter lim="800000"/>
              <a:headEnd/>
              <a:tailEnd/>
            </a:ln>
            <a:effectLst>
              <a:outerShdw blurRad="50800" dir="2700000" algn="tl" rotWithShape="0">
                <a:prstClr val="black">
                  <a:alpha val="49000"/>
                </a:prstClr>
              </a:outerShdw>
            </a:effectLst>
          </p:spPr>
          <p:txBody>
            <a:bodyPr vert="horz" wrap="square" lIns="89619" tIns="44809" rIns="89619" bIns="44809" numCol="1" anchor="t" anchorCtr="0" compatLnSpc="1">
              <a:prstTxWarp prst="textNoShape">
                <a:avLst/>
              </a:prstTxWarp>
            </a:bodyPr>
            <a:lstStyle/>
            <a:p>
              <a:pPr marL="0" marR="0" lvl="0" indent="0" algn="ctr" defTabSz="89611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353535"/>
                </a:solidFill>
                <a:effectLst/>
                <a:uLnTx/>
                <a:uFillTx/>
                <a:latin typeface="Yu Gothic UI" panose="020B0500000000000000" pitchFamily="50" charset="-128"/>
                <a:ea typeface="Yu Gothic UI" panose="020B0500000000000000" pitchFamily="50" charset="-128"/>
                <a:cs typeface="+mn-cs"/>
              </a:endParaRPr>
            </a:p>
          </p:txBody>
        </p:sp>
        <p:sp>
          <p:nvSpPr>
            <p:cNvPr id="18" name="TextBox 292">
              <a:extLst>
                <a:ext uri="{FF2B5EF4-FFF2-40B4-BE49-F238E27FC236}">
                  <a16:creationId xmlns:a16="http://schemas.microsoft.com/office/drawing/2014/main" id="{206CFEAC-D4E6-257B-A536-ED8979EEBDB4}"/>
                </a:ext>
              </a:extLst>
            </p:cNvPr>
            <p:cNvSpPr txBox="1"/>
            <p:nvPr/>
          </p:nvSpPr>
          <p:spPr>
            <a:xfrm>
              <a:off x="5634783" y="2725159"/>
              <a:ext cx="681711" cy="406346"/>
            </a:xfrm>
            <a:prstGeom prst="rect">
              <a:avLst/>
            </a:prstGeom>
            <a:noFill/>
          </p:spPr>
          <p:txBody>
            <a:bodyPr wrap="none" lIns="0" tIns="0" rIns="0" bIns="0"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gradFill>
                    <a:gsLst>
                      <a:gs pos="94737">
                        <a:srgbClr val="000000"/>
                      </a:gs>
                      <a:gs pos="60000">
                        <a:srgbClr val="000000"/>
                      </a:gs>
                    </a:gsLst>
                    <a:lin ang="18900000" scaled="1"/>
                  </a:gradFill>
                  <a:effectLst/>
                  <a:uLnTx/>
                  <a:uFillTx/>
                  <a:latin typeface="Yu Gothic UI" panose="020B0500000000000000" pitchFamily="50" charset="-128"/>
                  <a:ea typeface="Yu Gothic UI" panose="020B0500000000000000" pitchFamily="50" charset="-128"/>
                  <a:cs typeface="+mn-cs"/>
                </a:rPr>
                <a:t>Microsoft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gradFill>
                    <a:gsLst>
                      <a:gs pos="94737">
                        <a:srgbClr val="000000"/>
                      </a:gs>
                      <a:gs pos="60000">
                        <a:srgbClr val="000000"/>
                      </a:gs>
                    </a:gsLst>
                    <a:lin ang="18900000" scaled="1"/>
                  </a:gradFill>
                  <a:effectLst/>
                  <a:uLnTx/>
                  <a:uFillTx/>
                  <a:latin typeface="Yu Gothic UI" panose="020B0500000000000000" pitchFamily="50" charset="-128"/>
                  <a:ea typeface="Yu Gothic UI" panose="020B0500000000000000" pitchFamily="50" charset="-128"/>
                  <a:cs typeface="+mn-cs"/>
                </a:rPr>
                <a:t>Azure</a:t>
              </a:r>
            </a:p>
          </p:txBody>
        </p:sp>
      </p:grpSp>
      <p:pic>
        <p:nvPicPr>
          <p:cNvPr id="19" name="図 18" descr="ロゴ&#10;&#10;自動的に生成された説明">
            <a:extLst>
              <a:ext uri="{FF2B5EF4-FFF2-40B4-BE49-F238E27FC236}">
                <a16:creationId xmlns:a16="http://schemas.microsoft.com/office/drawing/2014/main" id="{01E9C2FC-CCFC-7DC6-59A1-27B88C32FA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01332" y="4104484"/>
            <a:ext cx="1168853" cy="497531"/>
          </a:xfrm>
          <a:prstGeom prst="rect">
            <a:avLst/>
          </a:prstGeom>
        </p:spPr>
      </p:pic>
      <p:cxnSp>
        <p:nvCxnSpPr>
          <p:cNvPr id="9" name="直線コネクタ 8">
            <a:extLst>
              <a:ext uri="{FF2B5EF4-FFF2-40B4-BE49-F238E27FC236}">
                <a16:creationId xmlns:a16="http://schemas.microsoft.com/office/drawing/2014/main" id="{04167A04-40E4-1C37-2009-888F0F082F21}"/>
              </a:ext>
            </a:extLst>
          </p:cNvPr>
          <p:cNvCxnSpPr>
            <a:cxnSpLocks/>
          </p:cNvCxnSpPr>
          <p:nvPr/>
        </p:nvCxnSpPr>
        <p:spPr>
          <a:xfrm>
            <a:off x="3538838" y="4982774"/>
            <a:ext cx="8225049" cy="14604"/>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BCB78BC1-8E87-3650-C6E7-7E2C0B5ECBCC}"/>
              </a:ext>
            </a:extLst>
          </p:cNvPr>
          <p:cNvSpPr txBox="1"/>
          <p:nvPr/>
        </p:nvSpPr>
        <p:spPr>
          <a:xfrm>
            <a:off x="6958296" y="4715259"/>
            <a:ext cx="116046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rgbClr val="3E8DDD">
                    <a:lumMod val="75000"/>
                  </a:srgbClr>
                </a:solidFill>
                <a:effectLst/>
                <a:uLnTx/>
                <a:uFillTx/>
                <a:latin typeface="Yu Gothic UI" panose="020B0500000000000000" pitchFamily="50" charset="-128"/>
                <a:ea typeface="Yu Gothic UI" panose="020B0500000000000000" pitchFamily="50" charset="-128"/>
                <a:cs typeface="Tahoma" panose="020B0604030504040204" pitchFamily="34" charset="0"/>
              </a:rPr>
              <a:t>On-premises</a:t>
            </a:r>
          </a:p>
        </p:txBody>
      </p:sp>
      <p:sp>
        <p:nvSpPr>
          <p:cNvPr id="23" name="テキスト ボックス 22">
            <a:extLst>
              <a:ext uri="{FF2B5EF4-FFF2-40B4-BE49-F238E27FC236}">
                <a16:creationId xmlns:a16="http://schemas.microsoft.com/office/drawing/2014/main" id="{9C060B98-76BD-1CB6-22FB-A2224574BC27}"/>
              </a:ext>
            </a:extLst>
          </p:cNvPr>
          <p:cNvSpPr txBox="1"/>
          <p:nvPr/>
        </p:nvSpPr>
        <p:spPr>
          <a:xfrm>
            <a:off x="11045394" y="4719878"/>
            <a:ext cx="10368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rgbClr val="3E8DDD">
                    <a:lumMod val="75000"/>
                  </a:srgbClr>
                </a:solidFill>
                <a:effectLst/>
                <a:uLnTx/>
                <a:uFillTx/>
                <a:latin typeface="Yu Gothic UI" panose="020B0500000000000000" pitchFamily="50" charset="-128"/>
                <a:ea typeface="Yu Gothic UI" panose="020B0500000000000000" pitchFamily="50" charset="-128"/>
                <a:cs typeface="Tahoma" panose="020B0604030504040204" pitchFamily="34" charset="0"/>
              </a:rPr>
              <a:t>Cloud</a:t>
            </a:r>
          </a:p>
        </p:txBody>
      </p:sp>
      <p:pic>
        <p:nvPicPr>
          <p:cNvPr id="32" name="図 31" descr="電子機器, モニター, コンピュータ が含まれている画像&#10;&#10;自動的に生成された説明">
            <a:extLst>
              <a:ext uri="{FF2B5EF4-FFF2-40B4-BE49-F238E27FC236}">
                <a16:creationId xmlns:a16="http://schemas.microsoft.com/office/drawing/2014/main" id="{8D0AF3D0-34FE-14C6-8B69-4CD4FD9A20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71610" y="2749400"/>
            <a:ext cx="3213413" cy="2008383"/>
          </a:xfrm>
          <a:prstGeom prst="rect">
            <a:avLst/>
          </a:prstGeom>
        </p:spPr>
      </p:pic>
      <p:pic>
        <p:nvPicPr>
          <p:cNvPr id="33" name="図 32" descr="電子機器, モニター, コンピュータ が含まれている画像&#10;&#10;自動的に生成された説明">
            <a:extLst>
              <a:ext uri="{FF2B5EF4-FFF2-40B4-BE49-F238E27FC236}">
                <a16:creationId xmlns:a16="http://schemas.microsoft.com/office/drawing/2014/main" id="{60844002-994D-AB64-FA3A-CDD7A62AE2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73919" y="2226019"/>
            <a:ext cx="3213413" cy="2008383"/>
          </a:xfrm>
          <a:prstGeom prst="rect">
            <a:avLst/>
          </a:prstGeom>
        </p:spPr>
      </p:pic>
      <p:sp>
        <p:nvSpPr>
          <p:cNvPr id="15" name="テキスト ボックス 14">
            <a:extLst>
              <a:ext uri="{FF2B5EF4-FFF2-40B4-BE49-F238E27FC236}">
                <a16:creationId xmlns:a16="http://schemas.microsoft.com/office/drawing/2014/main" id="{E85C0BDF-DA00-FBB2-E81E-640096F0E060}"/>
              </a:ext>
            </a:extLst>
          </p:cNvPr>
          <p:cNvSpPr txBox="1"/>
          <p:nvPr/>
        </p:nvSpPr>
        <p:spPr>
          <a:xfrm>
            <a:off x="4652873" y="6106843"/>
            <a:ext cx="5365026" cy="276999"/>
          </a:xfrm>
          <a:prstGeom prst="rect">
            <a:avLst/>
          </a:prstGeom>
          <a:noFill/>
        </p:spPr>
        <p:txBody>
          <a:bodyPr wrap="square">
            <a:spAutoFit/>
          </a:bodyPr>
          <a:lstStyle/>
          <a:p>
            <a:pPr marL="0" marR="0" lvl="0" indent="0" algn="l" defTabSz="1218622"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a:t>
            </a:r>
            <a:r>
              <a:rPr kumimoji="0" lang="ja-JP" altLang="en-US"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メラノックス、</a:t>
            </a:r>
            <a:r>
              <a:rPr kumimoji="0" lang="en-US" altLang="ja-JP"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H3C,</a:t>
            </a:r>
            <a:r>
              <a:rPr kumimoji="0" lang="ja-JP" altLang="en-US"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アライドテレシス</a:t>
            </a:r>
            <a:r>
              <a:rPr kumimoji="0" lang="en-US" altLang="ja-JP"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,Cisco</a:t>
            </a:r>
            <a:r>
              <a:rPr kumimoji="0" lang="ja-JP" altLang="en-US"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等の</a:t>
            </a:r>
            <a:r>
              <a:rPr kumimoji="0" lang="en-US" altLang="ja-JP"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25Gb</a:t>
            </a:r>
            <a:r>
              <a:rPr kumimoji="0" lang="ja-JP" altLang="en-US"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rPr>
              <a:t> スイッチをご用意ください。</a:t>
            </a:r>
            <a:endParaRPr kumimoji="0" lang="en-US" altLang="ja-JP"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mn-cs"/>
            </a:endParaRPr>
          </a:p>
        </p:txBody>
      </p:sp>
    </p:spTree>
    <p:extLst>
      <p:ext uri="{BB962C8B-B14F-4D97-AF65-F5344CB8AC3E}">
        <p14:creationId xmlns:p14="http://schemas.microsoft.com/office/powerpoint/2010/main" val="34152506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49B0D4-FD9F-44DF-992B-AADD96DCD68A}"/>
              </a:ext>
            </a:extLst>
          </p:cNvPr>
          <p:cNvSpPr>
            <a:spLocks noGrp="1"/>
          </p:cNvSpPr>
          <p:nvPr>
            <p:ph type="title"/>
          </p:nvPr>
        </p:nvSpPr>
        <p:spPr>
          <a:xfrm>
            <a:off x="550228" y="351950"/>
            <a:ext cx="11499925" cy="521208"/>
          </a:xfrm>
        </p:spPr>
        <p:txBody>
          <a:bodyPr/>
          <a:lstStyle/>
          <a:p>
            <a:r>
              <a:rPr kumimoji="1" lang="en-US" altLang="ja-JP" dirty="0"/>
              <a:t>Azure Stack HCI</a:t>
            </a:r>
            <a:r>
              <a:rPr kumimoji="1" lang="ja-JP" altLang="en-US" dirty="0"/>
              <a:t>の構造</a:t>
            </a:r>
          </a:p>
        </p:txBody>
      </p:sp>
      <p:grpSp>
        <p:nvGrpSpPr>
          <p:cNvPr id="4" name="Group 63">
            <a:extLst>
              <a:ext uri="{FF2B5EF4-FFF2-40B4-BE49-F238E27FC236}">
                <a16:creationId xmlns:a16="http://schemas.microsoft.com/office/drawing/2014/main" id="{9FA6FAB2-11C9-47F2-A33F-1CA7273E5BC1}"/>
              </a:ext>
            </a:extLst>
          </p:cNvPr>
          <p:cNvGrpSpPr/>
          <p:nvPr/>
        </p:nvGrpSpPr>
        <p:grpSpPr>
          <a:xfrm>
            <a:off x="2210812" y="3428061"/>
            <a:ext cx="7770376" cy="2011156"/>
            <a:chOff x="2209800" y="2838413"/>
            <a:chExt cx="7772400" cy="2011680"/>
          </a:xfrm>
        </p:grpSpPr>
        <p:sp>
          <p:nvSpPr>
            <p:cNvPr id="5" name="Rectangle 4">
              <a:extLst>
                <a:ext uri="{FF2B5EF4-FFF2-40B4-BE49-F238E27FC236}">
                  <a16:creationId xmlns:a16="http://schemas.microsoft.com/office/drawing/2014/main" id="{5400A76E-18F8-4B3E-91E3-5107257CEA97}"/>
                </a:ext>
              </a:extLst>
            </p:cNvPr>
            <p:cNvSpPr/>
            <p:nvPr/>
          </p:nvSpPr>
          <p:spPr bwMode="auto">
            <a:xfrm>
              <a:off x="2209800" y="2838413"/>
              <a:ext cx="7772400" cy="2011680"/>
            </a:xfrm>
            <a:prstGeom prst="rect">
              <a:avLst/>
            </a:prstGeom>
            <a:solidFill>
              <a:srgbClr val="F8F8F8"/>
            </a:solidFill>
            <a:ln w="38100">
              <a:noFill/>
              <a:headEnd type="none" w="med" len="med"/>
              <a:tailEnd type="none" w="med" len="med"/>
            </a:ln>
            <a:effectLst>
              <a:outerShdw blurRad="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ctr" anchorCtr="0" forceAA="0" compatLnSpc="1">
              <a:prstTxWarp prst="textNoShape">
                <a:avLst/>
              </a:prstTxWarp>
              <a:noAutofit/>
            </a:bodyPr>
            <a:lstStyle/>
            <a:p>
              <a:pPr algn="ctr" defTabSz="932192" fontAlgn="base">
                <a:spcBef>
                  <a:spcPct val="0"/>
                </a:spcBef>
                <a:spcAft>
                  <a:spcPct val="0"/>
                </a:spcAft>
                <a:defRPr/>
              </a:pPr>
              <a:endParaRPr lang="ja-JP" altLang="en-US" sz="1799" b="1">
                <a:gradFill>
                  <a:gsLst>
                    <a:gs pos="0">
                      <a:srgbClr val="FFFFFF"/>
                    </a:gs>
                    <a:gs pos="100000">
                      <a:srgbClr val="FFFFFF"/>
                    </a:gs>
                  </a:gsLst>
                  <a:lin ang="5400000" scaled="0"/>
                </a:gradFill>
                <a:latin typeface="メイリオ" panose="020B0604030504040204" pitchFamily="50" charset="-128"/>
                <a:ea typeface="メイリオ" panose="020B0604030504040204" pitchFamily="50" charset="-128"/>
                <a:cs typeface="Segoe UI Semibold" panose="020B0702040204020203" pitchFamily="34" charset="0"/>
              </a:endParaRPr>
            </a:p>
          </p:txBody>
        </p:sp>
        <p:cxnSp>
          <p:nvCxnSpPr>
            <p:cNvPr id="6" name="Straight Connector 6">
              <a:extLst>
                <a:ext uri="{FF2B5EF4-FFF2-40B4-BE49-F238E27FC236}">
                  <a16:creationId xmlns:a16="http://schemas.microsoft.com/office/drawing/2014/main" id="{B2D73A98-8C7A-40CB-AA09-BED5D5F1CE3E}"/>
                </a:ext>
              </a:extLst>
            </p:cNvPr>
            <p:cNvCxnSpPr>
              <a:cxnSpLocks/>
              <a:endCxn id="7" idx="1"/>
            </p:cNvCxnSpPr>
            <p:nvPr/>
          </p:nvCxnSpPr>
          <p:spPr>
            <a:xfrm flipV="1">
              <a:off x="2575560" y="4560183"/>
              <a:ext cx="2468880" cy="11542"/>
            </a:xfrm>
            <a:prstGeom prst="line">
              <a:avLst/>
            </a:prstGeom>
            <a:ln w="38100" cap="rnd">
              <a:gradFill>
                <a:gsLst>
                  <a:gs pos="0">
                    <a:srgbClr val="F47209"/>
                  </a:gs>
                  <a:gs pos="100000">
                    <a:srgbClr val="FFA71B"/>
                  </a:gs>
                </a:gsLst>
                <a:lin ang="0" scaled="0"/>
              </a:gradFill>
              <a:roun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Box 5">
              <a:extLst>
                <a:ext uri="{FF2B5EF4-FFF2-40B4-BE49-F238E27FC236}">
                  <a16:creationId xmlns:a16="http://schemas.microsoft.com/office/drawing/2014/main" id="{D215D4DC-7D86-4D72-B604-F8D7B7F53D40}"/>
                </a:ext>
              </a:extLst>
            </p:cNvPr>
            <p:cNvSpPr txBox="1"/>
            <p:nvPr/>
          </p:nvSpPr>
          <p:spPr>
            <a:xfrm>
              <a:off x="5071782" y="4456308"/>
              <a:ext cx="2048446" cy="207749"/>
            </a:xfrm>
            <a:prstGeom prst="rect">
              <a:avLst/>
            </a:prstGeom>
            <a:noFill/>
          </p:spPr>
          <p:txBody>
            <a:bodyPr wrap="none" lIns="182832" tIns="0" rIns="182832" bIns="0" rtlCol="0">
              <a:noAutofit/>
            </a:bodyPr>
            <a:lstStyle/>
            <a:p>
              <a:pPr algn="ctr" defTabSz="914126">
                <a:defRPr/>
              </a:pPr>
              <a:r>
                <a:rPr lang="en-US" altLang="ja-JP" sz="1200" b="1" dirty="0">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rPr>
                <a:t>Azure Stack HCI /</a:t>
              </a:r>
            </a:p>
            <a:p>
              <a:pPr algn="ctr" defTabSz="914126">
                <a:defRPr/>
              </a:pPr>
              <a:r>
                <a:rPr lang="en-US" altLang="ja-JP" sz="1200" b="1" dirty="0">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rPr>
                <a:t>Windows Server DC</a:t>
              </a:r>
            </a:p>
          </p:txBody>
        </p:sp>
        <p:cxnSp>
          <p:nvCxnSpPr>
            <p:cNvPr id="8" name="Straight Connector 62">
              <a:extLst>
                <a:ext uri="{FF2B5EF4-FFF2-40B4-BE49-F238E27FC236}">
                  <a16:creationId xmlns:a16="http://schemas.microsoft.com/office/drawing/2014/main" id="{2FB782F7-ED50-4554-95DB-1CED9F42187D}"/>
                </a:ext>
              </a:extLst>
            </p:cNvPr>
            <p:cNvCxnSpPr>
              <a:cxnSpLocks/>
            </p:cNvCxnSpPr>
            <p:nvPr/>
          </p:nvCxnSpPr>
          <p:spPr>
            <a:xfrm flipH="1">
              <a:off x="7121031" y="4560183"/>
              <a:ext cx="2468880" cy="0"/>
            </a:xfrm>
            <a:prstGeom prst="line">
              <a:avLst/>
            </a:prstGeom>
            <a:ln w="38100" cap="rnd">
              <a:gradFill>
                <a:gsLst>
                  <a:gs pos="0">
                    <a:srgbClr val="F47209"/>
                  </a:gs>
                  <a:gs pos="100000">
                    <a:srgbClr val="FFA71B"/>
                  </a:gs>
                </a:gsLst>
                <a:lin ang="0" scaled="0"/>
              </a:gradFill>
              <a:roun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9" name="Group 26">
            <a:extLst>
              <a:ext uri="{FF2B5EF4-FFF2-40B4-BE49-F238E27FC236}">
                <a16:creationId xmlns:a16="http://schemas.microsoft.com/office/drawing/2014/main" id="{7933C4CA-ECA4-4FFB-AA49-D4DDBFA8DEA5}"/>
              </a:ext>
            </a:extLst>
          </p:cNvPr>
          <p:cNvGrpSpPr/>
          <p:nvPr/>
        </p:nvGrpSpPr>
        <p:grpSpPr>
          <a:xfrm>
            <a:off x="2389291" y="3619740"/>
            <a:ext cx="2440812" cy="1234119"/>
            <a:chOff x="2388325" y="3030141"/>
            <a:chExt cx="2441448" cy="1234440"/>
          </a:xfrm>
        </p:grpSpPr>
        <p:sp>
          <p:nvSpPr>
            <p:cNvPr id="10" name="Rectangle 18">
              <a:extLst>
                <a:ext uri="{FF2B5EF4-FFF2-40B4-BE49-F238E27FC236}">
                  <a16:creationId xmlns:a16="http://schemas.microsoft.com/office/drawing/2014/main" id="{14BA4CCA-8C81-4EB8-9B63-FCE484D31AA2}"/>
                </a:ext>
              </a:extLst>
            </p:cNvPr>
            <p:cNvSpPr/>
            <p:nvPr/>
          </p:nvSpPr>
          <p:spPr bwMode="auto">
            <a:xfrm>
              <a:off x="2388325" y="3030141"/>
              <a:ext cx="2441448" cy="1234440"/>
            </a:xfrm>
            <a:prstGeom prst="rect">
              <a:avLst/>
            </a:prstGeom>
            <a:solidFill>
              <a:schemeClr val="bg1"/>
            </a:solidFill>
            <a:ln>
              <a:noFill/>
              <a:headEnd type="none" w="med" len="med"/>
              <a:tailEnd type="none" w="med" len="med"/>
            </a:ln>
            <a:effectLst>
              <a:outerShdw blurRad="1270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ctr" anchorCtr="0" forceAA="0" compatLnSpc="1">
              <a:prstTxWarp prst="textNoShape">
                <a:avLst/>
              </a:prstTxWarp>
              <a:noAutofit/>
            </a:bodyPr>
            <a:lstStyle/>
            <a:p>
              <a:pPr algn="ctr" defTabSz="932192" fontAlgn="base">
                <a:spcBef>
                  <a:spcPct val="0"/>
                </a:spcBef>
                <a:spcAft>
                  <a:spcPct val="0"/>
                </a:spcAft>
                <a:defRPr/>
              </a:pPr>
              <a:endParaRPr lang="ja-JP" altLang="en-US" sz="1200" b="1">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endParaRPr>
            </a:p>
            <a:p>
              <a:pPr algn="ctr" defTabSz="932192" fontAlgn="base">
                <a:spcBef>
                  <a:spcPct val="0"/>
                </a:spcBef>
                <a:spcAft>
                  <a:spcPct val="0"/>
                </a:spcAft>
                <a:defRPr/>
              </a:pPr>
              <a:endParaRPr lang="ja-JP" altLang="en-US" sz="1200" b="1">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endParaRPr>
            </a:p>
            <a:p>
              <a:pPr algn="ctr" defTabSz="932192" fontAlgn="base">
                <a:spcBef>
                  <a:spcPct val="0"/>
                </a:spcBef>
                <a:spcAft>
                  <a:spcPct val="0"/>
                </a:spcAft>
                <a:defRPr/>
              </a:pPr>
              <a:endParaRPr lang="ja-JP" altLang="en-US" sz="1200" b="1">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endParaRPr>
            </a:p>
            <a:p>
              <a:pPr algn="ctr" defTabSz="932192" fontAlgn="base">
                <a:spcBef>
                  <a:spcPct val="0"/>
                </a:spcBef>
                <a:spcAft>
                  <a:spcPct val="0"/>
                </a:spcAft>
                <a:defRPr/>
              </a:pPr>
              <a:r>
                <a:rPr lang="en-US" altLang="ja-JP" sz="1200" b="1" dirty="0">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rPr>
                <a:t>Hyper-V</a:t>
              </a:r>
            </a:p>
          </p:txBody>
        </p:sp>
        <p:pic>
          <p:nvPicPr>
            <p:cNvPr id="11" name="Picture 42">
              <a:extLst>
                <a:ext uri="{FF2B5EF4-FFF2-40B4-BE49-F238E27FC236}">
                  <a16:creationId xmlns:a16="http://schemas.microsoft.com/office/drawing/2014/main" id="{18C9D534-5F7A-4F61-A110-F594D951E6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98718" y="3254127"/>
              <a:ext cx="420661" cy="484674"/>
            </a:xfrm>
            <a:prstGeom prst="rect">
              <a:avLst/>
            </a:prstGeom>
          </p:spPr>
        </p:pic>
      </p:grpSp>
      <p:grpSp>
        <p:nvGrpSpPr>
          <p:cNvPr id="12" name="Group 27">
            <a:extLst>
              <a:ext uri="{FF2B5EF4-FFF2-40B4-BE49-F238E27FC236}">
                <a16:creationId xmlns:a16="http://schemas.microsoft.com/office/drawing/2014/main" id="{886F2467-1732-4E8A-8FCE-25C668A35847}"/>
              </a:ext>
            </a:extLst>
          </p:cNvPr>
          <p:cNvGrpSpPr/>
          <p:nvPr/>
        </p:nvGrpSpPr>
        <p:grpSpPr>
          <a:xfrm>
            <a:off x="4875594" y="3619740"/>
            <a:ext cx="2440812" cy="1234119"/>
            <a:chOff x="4875276" y="3030141"/>
            <a:chExt cx="2441448" cy="1234440"/>
          </a:xfrm>
        </p:grpSpPr>
        <p:sp>
          <p:nvSpPr>
            <p:cNvPr id="13" name="Rectangle 9">
              <a:extLst>
                <a:ext uri="{FF2B5EF4-FFF2-40B4-BE49-F238E27FC236}">
                  <a16:creationId xmlns:a16="http://schemas.microsoft.com/office/drawing/2014/main" id="{664581D3-1D54-4C39-8642-0F73A030A59D}"/>
                </a:ext>
              </a:extLst>
            </p:cNvPr>
            <p:cNvSpPr/>
            <p:nvPr/>
          </p:nvSpPr>
          <p:spPr bwMode="auto">
            <a:xfrm>
              <a:off x="4875276" y="3030141"/>
              <a:ext cx="2441448" cy="1234440"/>
            </a:xfrm>
            <a:prstGeom prst="rect">
              <a:avLst/>
            </a:prstGeom>
            <a:solidFill>
              <a:schemeClr val="bg1"/>
            </a:solidFill>
            <a:ln>
              <a:noFill/>
              <a:headEnd type="none" w="med" len="med"/>
              <a:tailEnd type="none" w="med" len="med"/>
            </a:ln>
            <a:effectLst>
              <a:outerShdw blurRad="1270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ctr" anchorCtr="0" forceAA="0" compatLnSpc="1">
              <a:prstTxWarp prst="textNoShape">
                <a:avLst/>
              </a:prstTxWarp>
              <a:noAutofit/>
            </a:bodyPr>
            <a:lstStyle/>
            <a:p>
              <a:pPr algn="ctr" defTabSz="932192" fontAlgn="base">
                <a:spcBef>
                  <a:spcPct val="0"/>
                </a:spcBef>
                <a:spcAft>
                  <a:spcPct val="0"/>
                </a:spcAft>
                <a:defRPr/>
              </a:pPr>
              <a:endParaRPr lang="ja-JP" altLang="en-US" sz="1200" b="1">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endParaRPr>
            </a:p>
            <a:p>
              <a:pPr algn="ctr" defTabSz="932192" fontAlgn="base">
                <a:spcBef>
                  <a:spcPct val="0"/>
                </a:spcBef>
                <a:spcAft>
                  <a:spcPct val="0"/>
                </a:spcAft>
                <a:defRPr/>
              </a:pPr>
              <a:endParaRPr lang="ja-JP" altLang="en-US" sz="1200" b="1">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endParaRPr>
            </a:p>
            <a:p>
              <a:pPr algn="ctr" defTabSz="932192" fontAlgn="base">
                <a:spcBef>
                  <a:spcPct val="0"/>
                </a:spcBef>
                <a:spcAft>
                  <a:spcPct val="0"/>
                </a:spcAft>
                <a:defRPr/>
              </a:pPr>
              <a:endParaRPr lang="ja-JP" altLang="en-US" sz="1200" b="1">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endParaRPr>
            </a:p>
            <a:p>
              <a:pPr algn="ctr" defTabSz="932192" fontAlgn="base">
                <a:spcBef>
                  <a:spcPct val="0"/>
                </a:spcBef>
                <a:spcAft>
                  <a:spcPct val="0"/>
                </a:spcAft>
                <a:defRPr/>
              </a:pPr>
              <a:r>
                <a:rPr lang="en-US" altLang="ja-JP" sz="1200" b="1" dirty="0">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rPr>
                <a:t>SDS</a:t>
              </a:r>
              <a:endParaRPr lang="ja-JP" altLang="en-US" sz="1200" b="1">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endParaRPr>
            </a:p>
          </p:txBody>
        </p:sp>
        <p:pic>
          <p:nvPicPr>
            <p:cNvPr id="14" name="Picture 43">
              <a:extLst>
                <a:ext uri="{FF2B5EF4-FFF2-40B4-BE49-F238E27FC236}">
                  <a16:creationId xmlns:a16="http://schemas.microsoft.com/office/drawing/2014/main" id="{086C7B12-C000-408E-8F49-15784C820BE8}"/>
                </a:ext>
              </a:extLst>
            </p:cNvPr>
            <p:cNvPicPr>
              <a:picLocks noChangeAspect="1"/>
            </p:cNvPicPr>
            <p:nvPr/>
          </p:nvPicPr>
          <p:blipFill>
            <a:blip r:embed="rId4"/>
            <a:stretch>
              <a:fillRect/>
            </a:stretch>
          </p:blipFill>
          <p:spPr>
            <a:xfrm>
              <a:off x="5881097" y="3237576"/>
              <a:ext cx="429806" cy="475529"/>
            </a:xfrm>
            <a:prstGeom prst="rect">
              <a:avLst/>
            </a:prstGeom>
          </p:spPr>
        </p:pic>
      </p:grpSp>
      <p:grpSp>
        <p:nvGrpSpPr>
          <p:cNvPr id="15" name="Group 28">
            <a:extLst>
              <a:ext uri="{FF2B5EF4-FFF2-40B4-BE49-F238E27FC236}">
                <a16:creationId xmlns:a16="http://schemas.microsoft.com/office/drawing/2014/main" id="{B1731020-4410-4B26-AEF3-C5DE3C8F69C4}"/>
              </a:ext>
            </a:extLst>
          </p:cNvPr>
          <p:cNvGrpSpPr/>
          <p:nvPr/>
        </p:nvGrpSpPr>
        <p:grpSpPr>
          <a:xfrm>
            <a:off x="7428391" y="3596439"/>
            <a:ext cx="2440812" cy="1234119"/>
            <a:chOff x="7362227" y="3030141"/>
            <a:chExt cx="2441448" cy="1234440"/>
          </a:xfrm>
        </p:grpSpPr>
        <p:sp>
          <p:nvSpPr>
            <p:cNvPr id="16" name="Rectangle 12">
              <a:extLst>
                <a:ext uri="{FF2B5EF4-FFF2-40B4-BE49-F238E27FC236}">
                  <a16:creationId xmlns:a16="http://schemas.microsoft.com/office/drawing/2014/main" id="{A38076AF-F162-4B8B-80FE-9B9CF9B91788}"/>
                </a:ext>
              </a:extLst>
            </p:cNvPr>
            <p:cNvSpPr/>
            <p:nvPr/>
          </p:nvSpPr>
          <p:spPr bwMode="auto">
            <a:xfrm>
              <a:off x="7362227" y="3030141"/>
              <a:ext cx="2441448" cy="1234440"/>
            </a:xfrm>
            <a:prstGeom prst="rect">
              <a:avLst/>
            </a:prstGeom>
            <a:solidFill>
              <a:schemeClr val="bg1"/>
            </a:solidFill>
            <a:ln>
              <a:noFill/>
              <a:headEnd type="none" w="med" len="med"/>
              <a:tailEnd type="none" w="med" len="med"/>
            </a:ln>
            <a:effectLst>
              <a:outerShdw blurRad="1270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ctr" anchorCtr="0" forceAA="0" compatLnSpc="1">
              <a:prstTxWarp prst="textNoShape">
                <a:avLst/>
              </a:prstTxWarp>
              <a:noAutofit/>
            </a:bodyPr>
            <a:lstStyle/>
            <a:p>
              <a:pPr algn="ctr" defTabSz="932192" fontAlgn="base">
                <a:spcBef>
                  <a:spcPct val="0"/>
                </a:spcBef>
                <a:spcAft>
                  <a:spcPct val="0"/>
                </a:spcAft>
                <a:defRPr/>
              </a:pPr>
              <a:endParaRPr lang="ja-JP" altLang="en-US" sz="1200" b="1">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endParaRPr>
            </a:p>
            <a:p>
              <a:pPr algn="ctr" defTabSz="932192" fontAlgn="base">
                <a:spcBef>
                  <a:spcPct val="0"/>
                </a:spcBef>
                <a:spcAft>
                  <a:spcPct val="0"/>
                </a:spcAft>
                <a:defRPr/>
              </a:pPr>
              <a:endParaRPr lang="ja-JP" altLang="en-US" sz="1200" b="1">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endParaRPr>
            </a:p>
            <a:p>
              <a:pPr algn="ctr" defTabSz="932192" fontAlgn="base">
                <a:spcBef>
                  <a:spcPct val="0"/>
                </a:spcBef>
                <a:spcAft>
                  <a:spcPct val="0"/>
                </a:spcAft>
                <a:defRPr/>
              </a:pPr>
              <a:endParaRPr lang="ja-JP" altLang="en-US" sz="1200" b="1">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endParaRPr>
            </a:p>
            <a:p>
              <a:pPr algn="ctr" defTabSz="932192" fontAlgn="base">
                <a:spcBef>
                  <a:spcPct val="0"/>
                </a:spcBef>
                <a:spcAft>
                  <a:spcPct val="0"/>
                </a:spcAft>
                <a:defRPr/>
              </a:pPr>
              <a:r>
                <a:rPr lang="en-US" altLang="ja-JP" sz="1200" b="1" dirty="0">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rPr>
                <a:t>SDN</a:t>
              </a:r>
              <a:endParaRPr lang="ja-JP" altLang="en-US" sz="1200" b="1">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endParaRPr>
            </a:p>
          </p:txBody>
        </p:sp>
        <p:pic>
          <p:nvPicPr>
            <p:cNvPr id="17" name="Picture 45">
              <a:extLst>
                <a:ext uri="{FF2B5EF4-FFF2-40B4-BE49-F238E27FC236}">
                  <a16:creationId xmlns:a16="http://schemas.microsoft.com/office/drawing/2014/main" id="{878E885E-16FD-4489-904C-E652B65E41DA}"/>
                </a:ext>
              </a:extLst>
            </p:cNvPr>
            <p:cNvPicPr>
              <a:picLocks noChangeAspect="1"/>
            </p:cNvPicPr>
            <p:nvPr/>
          </p:nvPicPr>
          <p:blipFill>
            <a:blip r:embed="rId5"/>
            <a:stretch>
              <a:fillRect/>
            </a:stretch>
          </p:blipFill>
          <p:spPr>
            <a:xfrm>
              <a:off x="8345187" y="3237576"/>
              <a:ext cx="475529" cy="475529"/>
            </a:xfrm>
            <a:prstGeom prst="rect">
              <a:avLst/>
            </a:prstGeom>
          </p:spPr>
        </p:pic>
      </p:grpSp>
      <p:grpSp>
        <p:nvGrpSpPr>
          <p:cNvPr id="18" name="Group 14">
            <a:extLst>
              <a:ext uri="{FF2B5EF4-FFF2-40B4-BE49-F238E27FC236}">
                <a16:creationId xmlns:a16="http://schemas.microsoft.com/office/drawing/2014/main" id="{491772DF-C64A-4CB5-9A83-18768F7D4E62}"/>
              </a:ext>
            </a:extLst>
          </p:cNvPr>
          <p:cNvGrpSpPr/>
          <p:nvPr/>
        </p:nvGrpSpPr>
        <p:grpSpPr>
          <a:xfrm>
            <a:off x="2210812" y="5538176"/>
            <a:ext cx="7770376" cy="731330"/>
            <a:chOff x="2209800" y="4949078"/>
            <a:chExt cx="7772400" cy="731520"/>
          </a:xfrm>
        </p:grpSpPr>
        <p:sp>
          <p:nvSpPr>
            <p:cNvPr id="19" name="Rectangle 24">
              <a:extLst>
                <a:ext uri="{FF2B5EF4-FFF2-40B4-BE49-F238E27FC236}">
                  <a16:creationId xmlns:a16="http://schemas.microsoft.com/office/drawing/2014/main" id="{4FDF3895-2B62-4E76-A85C-12B2F97CAB82}"/>
                </a:ext>
              </a:extLst>
            </p:cNvPr>
            <p:cNvSpPr/>
            <p:nvPr/>
          </p:nvSpPr>
          <p:spPr bwMode="auto">
            <a:xfrm>
              <a:off x="2209800" y="4949078"/>
              <a:ext cx="7772400" cy="731520"/>
            </a:xfrm>
            <a:prstGeom prst="rect">
              <a:avLst/>
            </a:prstGeom>
            <a:solidFill>
              <a:schemeClr val="bg1"/>
            </a:solidFill>
            <a:ln>
              <a:noFill/>
              <a:headEnd type="none" w="med" len="med"/>
              <a:tailEnd type="none" w="med" len="med"/>
            </a:ln>
            <a:effectLst>
              <a:outerShdw blurRad="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ctr" anchorCtr="0" forceAA="0" compatLnSpc="1">
              <a:prstTxWarp prst="textNoShape">
                <a:avLst/>
              </a:prstTxWarp>
              <a:noAutofit/>
            </a:bodyPr>
            <a:lstStyle/>
            <a:p>
              <a:pPr algn="ctr" defTabSz="932192" fontAlgn="base">
                <a:spcBef>
                  <a:spcPct val="0"/>
                </a:spcBef>
                <a:spcAft>
                  <a:spcPct val="0"/>
                </a:spcAft>
                <a:defRPr/>
              </a:pPr>
              <a:r>
                <a:rPr lang="ja-JP" altLang="en-US" sz="1200" b="1">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rPr>
                <a:t>検証済みのハードウェア</a:t>
              </a:r>
            </a:p>
          </p:txBody>
        </p:sp>
        <p:pic>
          <p:nvPicPr>
            <p:cNvPr id="20" name="Picture 47">
              <a:extLst>
                <a:ext uri="{FF2B5EF4-FFF2-40B4-BE49-F238E27FC236}">
                  <a16:creationId xmlns:a16="http://schemas.microsoft.com/office/drawing/2014/main" id="{9EE56657-044C-4E8D-94BF-94C09C927155}"/>
                </a:ext>
              </a:extLst>
            </p:cNvPr>
            <p:cNvPicPr>
              <a:picLocks noChangeAspect="1"/>
            </p:cNvPicPr>
            <p:nvPr/>
          </p:nvPicPr>
          <p:blipFill>
            <a:blip r:embed="rId6"/>
            <a:stretch>
              <a:fillRect/>
            </a:stretch>
          </p:blipFill>
          <p:spPr>
            <a:xfrm>
              <a:off x="3342326" y="5104508"/>
              <a:ext cx="533446" cy="420661"/>
            </a:xfrm>
            <a:prstGeom prst="rect">
              <a:avLst/>
            </a:prstGeom>
          </p:spPr>
        </p:pic>
      </p:grpSp>
      <p:grpSp>
        <p:nvGrpSpPr>
          <p:cNvPr id="21" name="Group 25">
            <a:extLst>
              <a:ext uri="{FF2B5EF4-FFF2-40B4-BE49-F238E27FC236}">
                <a16:creationId xmlns:a16="http://schemas.microsoft.com/office/drawing/2014/main" id="{0CABF6BF-6F71-4DF2-BE36-CF28F195267C}"/>
              </a:ext>
            </a:extLst>
          </p:cNvPr>
          <p:cNvGrpSpPr/>
          <p:nvPr/>
        </p:nvGrpSpPr>
        <p:grpSpPr>
          <a:xfrm>
            <a:off x="2210812" y="2597772"/>
            <a:ext cx="7770376" cy="731330"/>
            <a:chOff x="2209800" y="2007908"/>
            <a:chExt cx="7772400" cy="731520"/>
          </a:xfrm>
        </p:grpSpPr>
        <p:sp>
          <p:nvSpPr>
            <p:cNvPr id="22" name="Rectangle 15">
              <a:extLst>
                <a:ext uri="{FF2B5EF4-FFF2-40B4-BE49-F238E27FC236}">
                  <a16:creationId xmlns:a16="http://schemas.microsoft.com/office/drawing/2014/main" id="{2E71831D-461A-4656-9577-9CD31772DE16}"/>
                </a:ext>
              </a:extLst>
            </p:cNvPr>
            <p:cNvSpPr/>
            <p:nvPr/>
          </p:nvSpPr>
          <p:spPr bwMode="auto">
            <a:xfrm>
              <a:off x="2209800" y="2007908"/>
              <a:ext cx="7772400" cy="731520"/>
            </a:xfrm>
            <a:prstGeom prst="rect">
              <a:avLst/>
            </a:prstGeom>
            <a:solidFill>
              <a:schemeClr val="bg1"/>
            </a:solidFill>
            <a:ln>
              <a:noFill/>
              <a:headEnd type="none" w="med" len="med"/>
              <a:tailEnd type="none" w="med" len="med"/>
            </a:ln>
            <a:effectLst>
              <a:outerShdw blurRad="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ctr" anchorCtr="0" forceAA="0" compatLnSpc="1">
              <a:prstTxWarp prst="textNoShape">
                <a:avLst/>
              </a:prstTxWarp>
              <a:noAutofit/>
            </a:bodyPr>
            <a:lstStyle/>
            <a:p>
              <a:pPr algn="ctr" defTabSz="932192" fontAlgn="base">
                <a:spcBef>
                  <a:spcPct val="0"/>
                </a:spcBef>
                <a:spcAft>
                  <a:spcPct val="0"/>
                </a:spcAft>
                <a:defRPr/>
              </a:pPr>
              <a:r>
                <a:rPr lang="en-US" altLang="ja-JP" sz="1200" b="1" dirty="0">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rPr>
                <a:t>Windows Admin </a:t>
              </a:r>
              <a:r>
                <a:rPr lang="ja-JP" altLang="en-US" sz="1200" b="1">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rPr>
                <a:t>センター</a:t>
              </a:r>
            </a:p>
          </p:txBody>
        </p:sp>
        <p:pic>
          <p:nvPicPr>
            <p:cNvPr id="23" name="Picture 49">
              <a:extLst>
                <a:ext uri="{FF2B5EF4-FFF2-40B4-BE49-F238E27FC236}">
                  <a16:creationId xmlns:a16="http://schemas.microsoft.com/office/drawing/2014/main" id="{E981DA0B-BD58-4849-8582-02A9CE47D58F}"/>
                </a:ext>
              </a:extLst>
            </p:cNvPr>
            <p:cNvPicPr>
              <a:picLocks noChangeAspect="1"/>
            </p:cNvPicPr>
            <p:nvPr/>
          </p:nvPicPr>
          <p:blipFill>
            <a:blip r:embed="rId7"/>
            <a:stretch>
              <a:fillRect/>
            </a:stretch>
          </p:blipFill>
          <p:spPr>
            <a:xfrm>
              <a:off x="3369760" y="2175531"/>
              <a:ext cx="478578" cy="396275"/>
            </a:xfrm>
            <a:prstGeom prst="rect">
              <a:avLst/>
            </a:prstGeom>
          </p:spPr>
        </p:pic>
      </p:grpSp>
      <p:grpSp>
        <p:nvGrpSpPr>
          <p:cNvPr id="24" name="Group 23">
            <a:extLst>
              <a:ext uri="{FF2B5EF4-FFF2-40B4-BE49-F238E27FC236}">
                <a16:creationId xmlns:a16="http://schemas.microsoft.com/office/drawing/2014/main" id="{79824155-1ABC-4584-AB59-74B412117BAB}"/>
              </a:ext>
            </a:extLst>
          </p:cNvPr>
          <p:cNvGrpSpPr/>
          <p:nvPr/>
        </p:nvGrpSpPr>
        <p:grpSpPr>
          <a:xfrm>
            <a:off x="2210812" y="1767482"/>
            <a:ext cx="7770376" cy="731330"/>
            <a:chOff x="2209800" y="1177402"/>
            <a:chExt cx="7772400" cy="731520"/>
          </a:xfrm>
        </p:grpSpPr>
        <p:sp>
          <p:nvSpPr>
            <p:cNvPr id="25" name="Rectangle 39">
              <a:extLst>
                <a:ext uri="{FF2B5EF4-FFF2-40B4-BE49-F238E27FC236}">
                  <a16:creationId xmlns:a16="http://schemas.microsoft.com/office/drawing/2014/main" id="{387D65FD-5E7E-4CE9-B7D7-D0CFDD268401}"/>
                </a:ext>
              </a:extLst>
            </p:cNvPr>
            <p:cNvSpPr/>
            <p:nvPr/>
          </p:nvSpPr>
          <p:spPr bwMode="auto">
            <a:xfrm>
              <a:off x="2209800" y="1177402"/>
              <a:ext cx="7772400" cy="731520"/>
            </a:xfrm>
            <a:prstGeom prst="rect">
              <a:avLst/>
            </a:prstGeom>
            <a:solidFill>
              <a:schemeClr val="bg1"/>
            </a:solidFill>
            <a:ln>
              <a:noFill/>
              <a:headEnd type="none" w="med" len="med"/>
              <a:tailEnd type="none" w="med" len="med"/>
            </a:ln>
            <a:effectLst>
              <a:outerShdw blurRad="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ctr" anchorCtr="0" forceAA="0" compatLnSpc="1">
              <a:prstTxWarp prst="textNoShape">
                <a:avLst/>
              </a:prstTxWarp>
              <a:noAutofit/>
            </a:bodyPr>
            <a:lstStyle/>
            <a:p>
              <a:pPr algn="ctr" defTabSz="932192" fontAlgn="base">
                <a:spcBef>
                  <a:spcPct val="0"/>
                </a:spcBef>
                <a:spcAft>
                  <a:spcPct val="0"/>
                </a:spcAft>
                <a:defRPr/>
              </a:pPr>
              <a:r>
                <a:rPr lang="en-US" altLang="ja-JP" sz="1400" b="1" dirty="0">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rPr>
                <a:t>Azure </a:t>
              </a:r>
              <a:r>
                <a:rPr lang="ja-JP" altLang="en-US" sz="1400" b="1">
                  <a:solidFill>
                    <a:prstClr val="black">
                      <a:lumMod val="85000"/>
                      <a:lumOff val="15000"/>
                    </a:prstClr>
                  </a:solidFill>
                  <a:latin typeface="メイリオ" panose="020B0604030504040204" pitchFamily="50" charset="-128"/>
                  <a:ea typeface="メイリオ" panose="020B0604030504040204" pitchFamily="50" charset="-128"/>
                  <a:cs typeface="Segoe UI Semibold" panose="020B0702040204020203" pitchFamily="34" charset="0"/>
                </a:rPr>
                <a:t>ハイブリッド サービスへの接続</a:t>
              </a:r>
            </a:p>
          </p:txBody>
        </p:sp>
        <p:pic>
          <p:nvPicPr>
            <p:cNvPr id="26" name="Picture 50">
              <a:extLst>
                <a:ext uri="{FF2B5EF4-FFF2-40B4-BE49-F238E27FC236}">
                  <a16:creationId xmlns:a16="http://schemas.microsoft.com/office/drawing/2014/main" id="{EC08EE4E-3077-4830-B5D8-1FEBCB5BEC80}"/>
                </a:ext>
              </a:extLst>
            </p:cNvPr>
            <p:cNvPicPr>
              <a:picLocks noChangeAspect="1"/>
            </p:cNvPicPr>
            <p:nvPr/>
          </p:nvPicPr>
          <p:blipFill>
            <a:blip r:embed="rId8"/>
            <a:stretch>
              <a:fillRect/>
            </a:stretch>
          </p:blipFill>
          <p:spPr>
            <a:xfrm>
              <a:off x="3343850" y="1294729"/>
              <a:ext cx="530398" cy="496867"/>
            </a:xfrm>
            <a:prstGeom prst="rect">
              <a:avLst/>
            </a:prstGeom>
          </p:spPr>
        </p:pic>
      </p:grpSp>
      <p:grpSp>
        <p:nvGrpSpPr>
          <p:cNvPr id="27" name="Group 29">
            <a:extLst>
              <a:ext uri="{FF2B5EF4-FFF2-40B4-BE49-F238E27FC236}">
                <a16:creationId xmlns:a16="http://schemas.microsoft.com/office/drawing/2014/main" id="{E4095C75-E4C4-4EBB-B203-7291A0122CCA}"/>
              </a:ext>
            </a:extLst>
          </p:cNvPr>
          <p:cNvGrpSpPr/>
          <p:nvPr/>
        </p:nvGrpSpPr>
        <p:grpSpPr>
          <a:xfrm>
            <a:off x="4628466" y="4008259"/>
            <a:ext cx="457081" cy="457081"/>
            <a:chOff x="4628083" y="3048318"/>
            <a:chExt cx="457200" cy="457200"/>
          </a:xfrm>
        </p:grpSpPr>
        <p:sp>
          <p:nvSpPr>
            <p:cNvPr id="28" name="Oval 30">
              <a:extLst>
                <a:ext uri="{FF2B5EF4-FFF2-40B4-BE49-F238E27FC236}">
                  <a16:creationId xmlns:a16="http://schemas.microsoft.com/office/drawing/2014/main" id="{DBA415BE-2F9D-48A4-8601-1A9D56C09631}"/>
                </a:ext>
              </a:extLst>
            </p:cNvPr>
            <p:cNvSpPr/>
            <p:nvPr/>
          </p:nvSpPr>
          <p:spPr bwMode="auto">
            <a:xfrm>
              <a:off x="4628083" y="3048318"/>
              <a:ext cx="457200" cy="457200"/>
            </a:xfrm>
            <a:prstGeom prst="ellipse">
              <a:avLst/>
            </a:prstGeom>
            <a:solidFill>
              <a:schemeClr val="bg1"/>
            </a:solidFill>
            <a:ln w="19050">
              <a:noFill/>
              <a:headEnd type="none" w="med" len="med"/>
              <a:tailEnd type="none" w="med" len="med"/>
            </a:ln>
            <a:effectLst>
              <a:outerShdw blurRad="1270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ctr" anchorCtr="0" forceAA="0" compatLnSpc="1">
              <a:prstTxWarp prst="textNoShape">
                <a:avLst/>
              </a:prstTxWarp>
              <a:noAutofit/>
            </a:bodyPr>
            <a:lstStyle/>
            <a:p>
              <a:pPr algn="ctr" defTabSz="932192" fontAlgn="base">
                <a:spcBef>
                  <a:spcPct val="0"/>
                </a:spcBef>
                <a:spcAft>
                  <a:spcPct val="0"/>
                </a:spcAft>
                <a:defRPr/>
              </a:pPr>
              <a:endParaRPr lang="ja-JP" altLang="en-US" sz="1799" b="1">
                <a:solidFill>
                  <a:srgbClr val="000000"/>
                </a:solidFill>
                <a:latin typeface="メイリオ" panose="020B0604030504040204" pitchFamily="50" charset="-128"/>
                <a:ea typeface="メイリオ" panose="020B0604030504040204" pitchFamily="50" charset="-128"/>
                <a:cs typeface="Segoe UI" panose="020B0502040204020203" pitchFamily="34" charset="0"/>
              </a:endParaRPr>
            </a:p>
          </p:txBody>
        </p:sp>
        <p:sp>
          <p:nvSpPr>
            <p:cNvPr id="29" name="Cross 31">
              <a:extLst>
                <a:ext uri="{FF2B5EF4-FFF2-40B4-BE49-F238E27FC236}">
                  <a16:creationId xmlns:a16="http://schemas.microsoft.com/office/drawing/2014/main" id="{2F228F80-B2D0-4756-AC27-D1AD5A8BD90A}"/>
                </a:ext>
              </a:extLst>
            </p:cNvPr>
            <p:cNvSpPr/>
            <p:nvPr/>
          </p:nvSpPr>
          <p:spPr bwMode="auto">
            <a:xfrm>
              <a:off x="4765243" y="3185478"/>
              <a:ext cx="182880" cy="182880"/>
            </a:xfrm>
            <a:prstGeom prst="plus">
              <a:avLst>
                <a:gd name="adj" fmla="val 43804"/>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defRPr/>
              </a:pPr>
              <a:endParaRPr lang="ja-JP" altLang="en-US" sz="1799" b="1">
                <a:gradFill>
                  <a:gsLst>
                    <a:gs pos="0">
                      <a:srgbClr val="FFFFFF"/>
                    </a:gs>
                    <a:gs pos="100000">
                      <a:srgbClr val="FFFFFF"/>
                    </a:gs>
                  </a:gsLst>
                  <a:lin ang="5400000" scaled="0"/>
                </a:gradFill>
                <a:latin typeface="メイリオ" panose="020B0604030504040204" pitchFamily="50" charset="-128"/>
                <a:ea typeface="メイリオ" panose="020B0604030504040204" pitchFamily="50" charset="-128"/>
                <a:cs typeface="Segoe UI" pitchFamily="34" charset="0"/>
              </a:endParaRPr>
            </a:p>
          </p:txBody>
        </p:sp>
      </p:grpSp>
      <p:grpSp>
        <p:nvGrpSpPr>
          <p:cNvPr id="30" name="Group 32">
            <a:extLst>
              <a:ext uri="{FF2B5EF4-FFF2-40B4-BE49-F238E27FC236}">
                <a16:creationId xmlns:a16="http://schemas.microsoft.com/office/drawing/2014/main" id="{688F242D-A22D-40D2-AC9E-0379906693DF}"/>
              </a:ext>
            </a:extLst>
          </p:cNvPr>
          <p:cNvGrpSpPr/>
          <p:nvPr/>
        </p:nvGrpSpPr>
        <p:grpSpPr>
          <a:xfrm>
            <a:off x="7100196" y="4008259"/>
            <a:ext cx="457081" cy="457081"/>
            <a:chOff x="7100457" y="3048318"/>
            <a:chExt cx="457200" cy="457200"/>
          </a:xfrm>
        </p:grpSpPr>
        <p:sp>
          <p:nvSpPr>
            <p:cNvPr id="31" name="Oval 33">
              <a:extLst>
                <a:ext uri="{FF2B5EF4-FFF2-40B4-BE49-F238E27FC236}">
                  <a16:creationId xmlns:a16="http://schemas.microsoft.com/office/drawing/2014/main" id="{A0A31853-A409-4F27-8E1E-40EF181DDDB8}"/>
                </a:ext>
              </a:extLst>
            </p:cNvPr>
            <p:cNvSpPr/>
            <p:nvPr/>
          </p:nvSpPr>
          <p:spPr bwMode="auto">
            <a:xfrm>
              <a:off x="7100457" y="3048318"/>
              <a:ext cx="457200" cy="457200"/>
            </a:xfrm>
            <a:prstGeom prst="ellipse">
              <a:avLst/>
            </a:prstGeom>
            <a:solidFill>
              <a:schemeClr val="bg1"/>
            </a:solidFill>
            <a:ln w="19050">
              <a:noFill/>
              <a:headEnd type="none" w="med" len="med"/>
              <a:tailEnd type="none" w="med" len="med"/>
            </a:ln>
            <a:effectLst>
              <a:outerShdw blurRad="1270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ctr" anchorCtr="0" forceAA="0" compatLnSpc="1">
              <a:prstTxWarp prst="textNoShape">
                <a:avLst/>
              </a:prstTxWarp>
              <a:noAutofit/>
            </a:bodyPr>
            <a:lstStyle/>
            <a:p>
              <a:pPr algn="ctr" defTabSz="932192" fontAlgn="base">
                <a:spcBef>
                  <a:spcPct val="0"/>
                </a:spcBef>
                <a:spcAft>
                  <a:spcPct val="0"/>
                </a:spcAft>
                <a:defRPr/>
              </a:pPr>
              <a:endParaRPr lang="ja-JP" altLang="en-US" sz="1799" b="1">
                <a:solidFill>
                  <a:srgbClr val="000000"/>
                </a:solidFill>
                <a:latin typeface="メイリオ" panose="020B0604030504040204" pitchFamily="50" charset="-128"/>
                <a:ea typeface="メイリオ" panose="020B0604030504040204" pitchFamily="50" charset="-128"/>
                <a:cs typeface="Segoe UI" panose="020B0502040204020203" pitchFamily="34" charset="0"/>
              </a:endParaRPr>
            </a:p>
          </p:txBody>
        </p:sp>
        <p:sp>
          <p:nvSpPr>
            <p:cNvPr id="32" name="Cross 34">
              <a:extLst>
                <a:ext uri="{FF2B5EF4-FFF2-40B4-BE49-F238E27FC236}">
                  <a16:creationId xmlns:a16="http://schemas.microsoft.com/office/drawing/2014/main" id="{E39B444D-E0A1-440B-BE24-309EA2C73418}"/>
                </a:ext>
              </a:extLst>
            </p:cNvPr>
            <p:cNvSpPr/>
            <p:nvPr/>
          </p:nvSpPr>
          <p:spPr bwMode="auto">
            <a:xfrm>
              <a:off x="7237617" y="3185478"/>
              <a:ext cx="182880" cy="182880"/>
            </a:xfrm>
            <a:prstGeom prst="plus">
              <a:avLst>
                <a:gd name="adj" fmla="val 43804"/>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defRPr/>
              </a:pPr>
              <a:endParaRPr lang="ja-JP" altLang="en-US" sz="1799" b="1">
                <a:gradFill>
                  <a:gsLst>
                    <a:gs pos="0">
                      <a:srgbClr val="FFFFFF"/>
                    </a:gs>
                    <a:gs pos="100000">
                      <a:srgbClr val="FFFFFF"/>
                    </a:gs>
                  </a:gsLst>
                  <a:lin ang="5400000" scaled="0"/>
                </a:gradFill>
                <a:latin typeface="メイリオ" panose="020B0604030504040204" pitchFamily="50" charset="-128"/>
                <a:ea typeface="メイリオ" panose="020B0604030504040204" pitchFamily="50" charset="-128"/>
                <a:cs typeface="Segoe UI" pitchFamily="34" charset="0"/>
              </a:endParaRPr>
            </a:p>
          </p:txBody>
        </p:sp>
      </p:grpSp>
      <p:pic>
        <p:nvPicPr>
          <p:cNvPr id="38" name="図 37" descr="HW">
            <a:extLst>
              <a:ext uri="{FF2B5EF4-FFF2-40B4-BE49-F238E27FC236}">
                <a16:creationId xmlns:a16="http://schemas.microsoft.com/office/drawing/2014/main" id="{C473B4C2-EBDE-4DDE-94B5-DEB4E3732D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09548" y="4982232"/>
            <a:ext cx="3241116" cy="1825185"/>
          </a:xfrm>
          <a:prstGeom prst="rect">
            <a:avLst/>
          </a:prstGeom>
        </p:spPr>
      </p:pic>
      <p:pic>
        <p:nvPicPr>
          <p:cNvPr id="39" name="図 38" descr="HW">
            <a:extLst>
              <a:ext uri="{FF2B5EF4-FFF2-40B4-BE49-F238E27FC236}">
                <a16:creationId xmlns:a16="http://schemas.microsoft.com/office/drawing/2014/main" id="{A85EB50C-D115-40E2-9624-C08B62FDB0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5453" y="4960874"/>
            <a:ext cx="3241116" cy="1825185"/>
          </a:xfrm>
          <a:prstGeom prst="rect">
            <a:avLst/>
          </a:prstGeom>
        </p:spPr>
      </p:pic>
      <p:grpSp>
        <p:nvGrpSpPr>
          <p:cNvPr id="40" name="Group 290">
            <a:extLst>
              <a:ext uri="{FF2B5EF4-FFF2-40B4-BE49-F238E27FC236}">
                <a16:creationId xmlns:a16="http://schemas.microsoft.com/office/drawing/2014/main" id="{FE88978E-C0E0-482B-84D8-C6AA4D5DC7A4}"/>
              </a:ext>
            </a:extLst>
          </p:cNvPr>
          <p:cNvGrpSpPr/>
          <p:nvPr/>
        </p:nvGrpSpPr>
        <p:grpSpPr>
          <a:xfrm>
            <a:off x="3075294" y="1829292"/>
            <a:ext cx="1068636" cy="565759"/>
            <a:chOff x="5180697" y="2470784"/>
            <a:chExt cx="1552442" cy="832328"/>
          </a:xfrm>
        </p:grpSpPr>
        <p:sp>
          <p:nvSpPr>
            <p:cNvPr id="41" name="cloud 4" descr="cloud">
              <a:extLst>
                <a:ext uri="{FF2B5EF4-FFF2-40B4-BE49-F238E27FC236}">
                  <a16:creationId xmlns:a16="http://schemas.microsoft.com/office/drawing/2014/main" id="{841E4C94-A144-49C8-82EF-094C48C59BF1}"/>
                </a:ext>
              </a:extLst>
            </p:cNvPr>
            <p:cNvSpPr>
              <a:spLocks noChangeAspect="1"/>
            </p:cNvSpPr>
            <p:nvPr/>
          </p:nvSpPr>
          <p:spPr bwMode="auto">
            <a:xfrm flipV="1">
              <a:off x="5180697" y="2470784"/>
              <a:ext cx="1552442" cy="832328"/>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adFill>
              <a:gsLst>
                <a:gs pos="0">
                  <a:srgbClr val="50E6FF"/>
                </a:gs>
                <a:gs pos="100000">
                  <a:srgbClr val="0078D4"/>
                </a:gs>
              </a:gsLst>
              <a:lin ang="18600000" scaled="0"/>
            </a:gradFill>
            <a:ln w="25400" cap="flat">
              <a:noFill/>
              <a:prstDash val="solid"/>
              <a:miter lim="800000"/>
              <a:headEnd/>
              <a:tailEnd/>
            </a:ln>
            <a:effectLst>
              <a:outerShdw blurRad="50800" dir="2700000" algn="tl" rotWithShape="0">
                <a:prstClr val="black">
                  <a:alpha val="49000"/>
                </a:prstClr>
              </a:outerShdw>
            </a:effectLst>
          </p:spPr>
          <p:txBody>
            <a:bodyPr vert="horz" wrap="square" lIns="89619" tIns="44809" rIns="89619" bIns="44809" numCol="1" anchor="t" anchorCtr="0" compatLnSpc="1">
              <a:prstTxWarp prst="textNoShape">
                <a:avLst/>
              </a:prstTxWarp>
            </a:bodyPr>
            <a:lstStyle/>
            <a:p>
              <a:pPr algn="ctr" defTabSz="896117">
                <a:defRPr/>
              </a:pPr>
              <a:endParaRPr lang="en-US" sz="1600" kern="0" dirty="0">
                <a:solidFill>
                  <a:srgbClr val="353535"/>
                </a:solidFill>
                <a:latin typeface="Segoe UI Semilight"/>
              </a:endParaRPr>
            </a:p>
          </p:txBody>
        </p:sp>
        <p:sp>
          <p:nvSpPr>
            <p:cNvPr id="42" name="TextBox 292">
              <a:extLst>
                <a:ext uri="{FF2B5EF4-FFF2-40B4-BE49-F238E27FC236}">
                  <a16:creationId xmlns:a16="http://schemas.microsoft.com/office/drawing/2014/main" id="{1AF5D4CC-2920-41D4-82C0-E7789B461E30}"/>
                </a:ext>
              </a:extLst>
            </p:cNvPr>
            <p:cNvSpPr txBox="1"/>
            <p:nvPr/>
          </p:nvSpPr>
          <p:spPr>
            <a:xfrm>
              <a:off x="5516787" y="2742240"/>
              <a:ext cx="880261" cy="407513"/>
            </a:xfrm>
            <a:prstGeom prst="rect">
              <a:avLst/>
            </a:prstGeom>
            <a:noFill/>
          </p:spPr>
          <p:txBody>
            <a:bodyPr wrap="none" lIns="0" tIns="0" rIns="0" bIns="0" rtlCol="0">
              <a:spAutoFit/>
            </a:bodyPr>
            <a:lstStyle/>
            <a:p>
              <a:pPr algn="ctr" defTabSz="914126">
                <a:defRPr/>
              </a:pPr>
              <a:r>
                <a:rPr lang="en-US" kern="0" dirty="0">
                  <a:gradFill>
                    <a:gsLst>
                      <a:gs pos="94737">
                        <a:srgbClr val="000000"/>
                      </a:gs>
                      <a:gs pos="60000">
                        <a:srgbClr val="000000"/>
                      </a:gs>
                    </a:gsLst>
                    <a:lin ang="18900000" scaled="1"/>
                  </a:gradFill>
                  <a:latin typeface="Segoe UI Semibold"/>
                </a:rPr>
                <a:t>Azure</a:t>
              </a:r>
              <a:endParaRPr lang="en-US" sz="2399" kern="0" dirty="0">
                <a:gradFill>
                  <a:gsLst>
                    <a:gs pos="94737">
                      <a:srgbClr val="000000"/>
                    </a:gs>
                    <a:gs pos="60000">
                      <a:srgbClr val="000000"/>
                    </a:gs>
                  </a:gsLst>
                  <a:lin ang="18900000" scaled="1"/>
                </a:gradFill>
                <a:latin typeface="Segoe UI Semibold"/>
              </a:endParaRPr>
            </a:p>
          </p:txBody>
        </p:sp>
      </p:grpSp>
      <p:sp>
        <p:nvSpPr>
          <p:cNvPr id="45" name="吹き出し: 四角形 44">
            <a:extLst>
              <a:ext uri="{FF2B5EF4-FFF2-40B4-BE49-F238E27FC236}">
                <a16:creationId xmlns:a16="http://schemas.microsoft.com/office/drawing/2014/main" id="{0A316AF2-7A19-4FA3-B49E-BA4AC53A337C}"/>
              </a:ext>
            </a:extLst>
          </p:cNvPr>
          <p:cNvSpPr/>
          <p:nvPr/>
        </p:nvSpPr>
        <p:spPr bwMode="auto">
          <a:xfrm>
            <a:off x="8591019" y="1355101"/>
            <a:ext cx="3458352" cy="1967697"/>
          </a:xfrm>
          <a:prstGeom prst="wedgeRectCallout">
            <a:avLst>
              <a:gd name="adj1" fmla="val -58027"/>
              <a:gd name="adj2" fmla="val -1159"/>
            </a:avLst>
          </a:prstGeom>
          <a:solidFill>
            <a:schemeClr val="accent5">
              <a:lumMod val="20000"/>
              <a:lumOff val="80000"/>
            </a:schemeClr>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defRPr/>
            </a:pPr>
            <a:endParaRPr lang="ja-JP" altLang="en-US" sz="1999" err="1">
              <a:solidFill>
                <a:schemeClr val="tx1"/>
              </a:solidFill>
              <a:latin typeface="Segoe UI"/>
              <a:ea typeface="Segoe UI" pitchFamily="34" charset="0"/>
              <a:cs typeface="Segoe UI" pitchFamily="34" charset="0"/>
            </a:endParaRPr>
          </a:p>
        </p:txBody>
      </p:sp>
      <p:grpSp>
        <p:nvGrpSpPr>
          <p:cNvPr id="44" name="Group 3">
            <a:extLst>
              <a:ext uri="{FF2B5EF4-FFF2-40B4-BE49-F238E27FC236}">
                <a16:creationId xmlns:a16="http://schemas.microsoft.com/office/drawing/2014/main" id="{B29805A5-5466-422F-A6C8-8DCC43246342}"/>
              </a:ext>
            </a:extLst>
          </p:cNvPr>
          <p:cNvGrpSpPr/>
          <p:nvPr/>
        </p:nvGrpSpPr>
        <p:grpSpPr>
          <a:xfrm>
            <a:off x="11247148" y="602349"/>
            <a:ext cx="914032" cy="914032"/>
            <a:chOff x="10372738" y="1324692"/>
            <a:chExt cx="914400" cy="914400"/>
          </a:xfrm>
        </p:grpSpPr>
        <p:sp>
          <p:nvSpPr>
            <p:cNvPr id="48" name="Oval 19">
              <a:extLst>
                <a:ext uri="{FF2B5EF4-FFF2-40B4-BE49-F238E27FC236}">
                  <a16:creationId xmlns:a16="http://schemas.microsoft.com/office/drawing/2014/main" id="{D9AC0473-2078-4C6E-9085-07171EB46110}"/>
                </a:ext>
              </a:extLst>
            </p:cNvPr>
            <p:cNvSpPr/>
            <p:nvPr/>
          </p:nvSpPr>
          <p:spPr bwMode="auto">
            <a:xfrm>
              <a:off x="10372738" y="1324692"/>
              <a:ext cx="914400" cy="914400"/>
            </a:xfrm>
            <a:prstGeom prst="ellipse">
              <a:avLst/>
            </a:prstGeom>
            <a:solidFill>
              <a:schemeClr val="bg1"/>
            </a:solidFill>
            <a:ln w="3175" cap="flat" cmpd="sng" algn="ctr">
              <a:solidFill>
                <a:schemeClr val="bg1">
                  <a:lumMod val="85000"/>
                </a:schemeClr>
              </a:solidFill>
              <a:prstDash val="solid"/>
            </a:ln>
            <a:effectLst>
              <a:outerShdw blurRad="127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07" tIns="146246" rIns="182807" bIns="146246" numCol="1" spcCol="0" rtlCol="0" fromWordArt="0" anchor="t" anchorCtr="0" forceAA="0" compatLnSpc="1">
              <a:prstTxWarp prst="textNoShape">
                <a:avLst/>
              </a:prstTxWarp>
              <a:noAutofit/>
            </a:bodyPr>
            <a:lstStyle/>
            <a:p>
              <a:pPr defTabSz="932103" fontAlgn="base">
                <a:spcBef>
                  <a:spcPct val="0"/>
                </a:spcBef>
                <a:spcAft>
                  <a:spcPct val="0"/>
                </a:spcAft>
                <a:defRPr/>
              </a:pPr>
              <a:endParaRPr lang="en-US" sz="1999" dirty="0">
                <a:gradFill>
                  <a:gsLst>
                    <a:gs pos="0">
                      <a:srgbClr val="FFFFFF"/>
                    </a:gs>
                    <a:gs pos="100000">
                      <a:srgbClr val="FFFFFF"/>
                    </a:gs>
                  </a:gsLst>
                  <a:lin ang="5400000" scaled="0"/>
                </a:gradFill>
                <a:latin typeface="Yu Gothic UI" panose="020B0500000000000000" pitchFamily="50" charset="-128"/>
                <a:ea typeface="Yu Gothic UI" panose="020B0500000000000000" pitchFamily="50" charset="-128"/>
                <a:cs typeface="Segoe UI" pitchFamily="34" charset="0"/>
              </a:endParaRPr>
            </a:p>
          </p:txBody>
        </p:sp>
        <p:pic>
          <p:nvPicPr>
            <p:cNvPr id="49" name="Picture 42">
              <a:extLst>
                <a:ext uri="{FF2B5EF4-FFF2-40B4-BE49-F238E27FC236}">
                  <a16:creationId xmlns:a16="http://schemas.microsoft.com/office/drawing/2014/main" id="{46CCE49B-EE70-4585-B7D6-4ED31AE1E8C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09898" y="1545499"/>
              <a:ext cx="640080" cy="472786"/>
            </a:xfrm>
            <a:prstGeom prst="rect">
              <a:avLst/>
            </a:prstGeom>
          </p:spPr>
        </p:pic>
      </p:grpSp>
      <p:sp>
        <p:nvSpPr>
          <p:cNvPr id="43" name="TextBox 8">
            <a:extLst>
              <a:ext uri="{FF2B5EF4-FFF2-40B4-BE49-F238E27FC236}">
                <a16:creationId xmlns:a16="http://schemas.microsoft.com/office/drawing/2014/main" id="{F51EC2C6-2879-469C-A903-96F379C273C1}"/>
              </a:ext>
            </a:extLst>
          </p:cNvPr>
          <p:cNvSpPr txBox="1"/>
          <p:nvPr/>
        </p:nvSpPr>
        <p:spPr>
          <a:xfrm>
            <a:off x="10193388" y="863051"/>
            <a:ext cx="1184910" cy="413572"/>
          </a:xfrm>
          <a:prstGeom prst="rect">
            <a:avLst/>
          </a:prstGeom>
          <a:noFill/>
        </p:spPr>
        <p:txBody>
          <a:bodyPr wrap="none" rtlCol="0">
            <a:spAutoFit/>
          </a:bodyPr>
          <a:lstStyle/>
          <a:p>
            <a:pPr algn="ctr" defTabSz="914038">
              <a:defRPr/>
            </a:pPr>
            <a:r>
              <a:rPr lang="en-US" sz="1200" b="1" dirty="0">
                <a:solidFill>
                  <a:prstClr val="black"/>
                </a:solidFill>
                <a:latin typeface="Yu Gothic UI" panose="020B0500000000000000" pitchFamily="50" charset="-128"/>
                <a:ea typeface="Yu Gothic UI" panose="020B0500000000000000" pitchFamily="50" charset="-128"/>
                <a:cs typeface="Segoe UI" panose="020B0502040204020203" pitchFamily="34" charset="0"/>
              </a:rPr>
              <a:t>Azure Arc</a:t>
            </a:r>
          </a:p>
          <a:p>
            <a:pPr algn="ctr" defTabSz="914038">
              <a:defRPr/>
            </a:pPr>
            <a:r>
              <a:rPr lang="en-US" sz="900" dirty="0">
                <a:solidFill>
                  <a:prstClr val="black">
                    <a:lumMod val="65000"/>
                    <a:lumOff val="35000"/>
                  </a:prstClr>
                </a:solidFill>
                <a:latin typeface="Yu Gothic UI" panose="020B0500000000000000" pitchFamily="50" charset="-128"/>
                <a:ea typeface="Yu Gothic UI" panose="020B0500000000000000" pitchFamily="50" charset="-128"/>
                <a:cs typeface="Segoe UI Semibold" panose="020B0702040204020203" pitchFamily="34" charset="0"/>
              </a:rPr>
              <a:t>Cloud management</a:t>
            </a:r>
          </a:p>
        </p:txBody>
      </p:sp>
      <p:sp>
        <p:nvSpPr>
          <p:cNvPr id="33" name="吹き出し: 四角形 32">
            <a:extLst>
              <a:ext uri="{FF2B5EF4-FFF2-40B4-BE49-F238E27FC236}">
                <a16:creationId xmlns:a16="http://schemas.microsoft.com/office/drawing/2014/main" id="{8DE95584-541C-63D5-8773-8CFB890FA08C}"/>
              </a:ext>
            </a:extLst>
          </p:cNvPr>
          <p:cNvSpPr/>
          <p:nvPr/>
        </p:nvSpPr>
        <p:spPr bwMode="auto">
          <a:xfrm>
            <a:off x="8425487" y="1355101"/>
            <a:ext cx="3458352" cy="1967697"/>
          </a:xfrm>
          <a:prstGeom prst="wedgeRectCallout">
            <a:avLst>
              <a:gd name="adj1" fmla="val -62541"/>
              <a:gd name="adj2" fmla="val -18727"/>
            </a:avLst>
          </a:prstGeom>
          <a:solidFill>
            <a:srgbClr val="36C2F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defRPr/>
            </a:pPr>
            <a:endParaRPr lang="ja-JP" altLang="en-US" sz="1999" err="1">
              <a:solidFill>
                <a:schemeClr val="tx1"/>
              </a:solidFill>
              <a:latin typeface="Segoe UI"/>
              <a:ea typeface="Segoe UI" pitchFamily="34" charset="0"/>
              <a:cs typeface="Segoe UI" pitchFamily="34" charset="0"/>
            </a:endParaRPr>
          </a:p>
        </p:txBody>
      </p:sp>
      <p:sp>
        <p:nvSpPr>
          <p:cNvPr id="34" name="テキスト ボックス 33">
            <a:extLst>
              <a:ext uri="{FF2B5EF4-FFF2-40B4-BE49-F238E27FC236}">
                <a16:creationId xmlns:a16="http://schemas.microsoft.com/office/drawing/2014/main" id="{2E94C5F3-C540-65D3-1DCD-1F265903984F}"/>
              </a:ext>
            </a:extLst>
          </p:cNvPr>
          <p:cNvSpPr txBox="1"/>
          <p:nvPr/>
        </p:nvSpPr>
        <p:spPr>
          <a:xfrm>
            <a:off x="8528664" y="1456745"/>
            <a:ext cx="3355175" cy="1723549"/>
          </a:xfrm>
          <a:prstGeom prst="rect">
            <a:avLst/>
          </a:prstGeom>
          <a:solidFill>
            <a:srgbClr val="36C2F1"/>
          </a:solidFill>
        </p:spPr>
        <p:txBody>
          <a:bodyPr wrap="square" lIns="0" tIns="0" rIns="0" bIns="0" rtlCol="0">
            <a:spAutoFit/>
          </a:bodyPr>
          <a:lstStyle/>
          <a:p>
            <a:pPr defTabSz="914126">
              <a:defRPr/>
            </a:pPr>
            <a:r>
              <a:rPr lang="ja-JP" altLang="en-US" sz="1600" u="sng">
                <a:solidFill>
                  <a:schemeClr val="accent4">
                    <a:lumMod val="75000"/>
                  </a:schemeClr>
                </a:solidFill>
                <a:ea typeface="Yu Gothic UI" panose="020B0500000000000000" pitchFamily="50" charset="-128"/>
              </a:rPr>
              <a:t>クラウドを </a:t>
            </a:r>
            <a:r>
              <a:rPr lang="en-US" altLang="ja-JP" sz="1600" u="sng" dirty="0">
                <a:solidFill>
                  <a:schemeClr val="accent4">
                    <a:lumMod val="75000"/>
                  </a:schemeClr>
                </a:solidFill>
                <a:ea typeface="Yu Gothic UI" panose="020B0500000000000000" pitchFamily="50" charset="-128"/>
              </a:rPr>
              <a:t>OS</a:t>
            </a:r>
            <a:r>
              <a:rPr lang="ja-JP" altLang="en-US" sz="1600" u="sng">
                <a:solidFill>
                  <a:schemeClr val="accent4">
                    <a:lumMod val="75000"/>
                  </a:schemeClr>
                </a:solidFill>
                <a:ea typeface="Yu Gothic UI" panose="020B0500000000000000" pitchFamily="50" charset="-128"/>
              </a:rPr>
              <a:t> の標準機能のように活用</a:t>
            </a:r>
            <a:endParaRPr lang="en-US" altLang="ja-JP" sz="1600" u="sng" dirty="0">
              <a:solidFill>
                <a:schemeClr val="accent4">
                  <a:lumMod val="75000"/>
                </a:schemeClr>
              </a:solidFill>
              <a:ea typeface="Yu Gothic UI" panose="020B0500000000000000" pitchFamily="50" charset="-128"/>
            </a:endParaRPr>
          </a:p>
          <a:p>
            <a:pPr marL="342797" indent="-342797" defTabSz="914126">
              <a:buFont typeface="Arial" panose="020B0604020202020204" pitchFamily="34" charset="0"/>
              <a:buChar char="•"/>
              <a:defRPr/>
            </a:pPr>
            <a:r>
              <a:rPr lang="en-US" altLang="ja-JP" sz="1600" dirty="0">
                <a:gradFill>
                  <a:gsLst>
                    <a:gs pos="2917">
                      <a:srgbClr val="000000"/>
                    </a:gs>
                    <a:gs pos="30000">
                      <a:srgbClr val="000000"/>
                    </a:gs>
                  </a:gsLst>
                  <a:lin ang="5400000" scaled="0"/>
                </a:gradFill>
                <a:ea typeface="Yu Gothic UI" panose="020B0500000000000000" pitchFamily="50" charset="-128"/>
              </a:rPr>
              <a:t>Azure</a:t>
            </a:r>
            <a:r>
              <a:rPr lang="ja-JP" altLang="en-US" sz="1600">
                <a:gradFill>
                  <a:gsLst>
                    <a:gs pos="2917">
                      <a:srgbClr val="000000"/>
                    </a:gs>
                    <a:gs pos="30000">
                      <a:srgbClr val="000000"/>
                    </a:gs>
                  </a:gsLst>
                  <a:lin ang="5400000" scaled="0"/>
                </a:gradFill>
                <a:ea typeface="Yu Gothic UI" panose="020B0500000000000000" pitchFamily="50" charset="-128"/>
              </a:rPr>
              <a:t> </a:t>
            </a:r>
            <a:r>
              <a:rPr lang="en-US" altLang="ja-JP" sz="1600" dirty="0">
                <a:gradFill>
                  <a:gsLst>
                    <a:gs pos="2917">
                      <a:srgbClr val="000000"/>
                    </a:gs>
                    <a:gs pos="30000">
                      <a:srgbClr val="000000"/>
                    </a:gs>
                  </a:gsLst>
                  <a:lin ang="5400000" scaled="0"/>
                </a:gradFill>
                <a:ea typeface="Yu Gothic UI" panose="020B0500000000000000" pitchFamily="50" charset="-128"/>
              </a:rPr>
              <a:t>Backup</a:t>
            </a:r>
          </a:p>
          <a:p>
            <a:pPr marL="342797" indent="-342797" defTabSz="914126">
              <a:buFont typeface="Arial" panose="020B0604020202020204" pitchFamily="34" charset="0"/>
              <a:buChar char="•"/>
              <a:defRPr/>
            </a:pPr>
            <a:r>
              <a:rPr lang="en-US" altLang="ja-JP" sz="1600" dirty="0">
                <a:gradFill>
                  <a:gsLst>
                    <a:gs pos="2917">
                      <a:srgbClr val="000000"/>
                    </a:gs>
                    <a:gs pos="30000">
                      <a:srgbClr val="000000"/>
                    </a:gs>
                  </a:gsLst>
                  <a:lin ang="5400000" scaled="0"/>
                </a:gradFill>
                <a:ea typeface="Yu Gothic UI" panose="020B0500000000000000" pitchFamily="50" charset="-128"/>
              </a:rPr>
              <a:t>Azure</a:t>
            </a:r>
            <a:r>
              <a:rPr lang="ja-JP" altLang="en-US" sz="1600">
                <a:gradFill>
                  <a:gsLst>
                    <a:gs pos="2917">
                      <a:srgbClr val="000000"/>
                    </a:gs>
                    <a:gs pos="30000">
                      <a:srgbClr val="000000"/>
                    </a:gs>
                  </a:gsLst>
                  <a:lin ang="5400000" scaled="0"/>
                </a:gradFill>
                <a:ea typeface="Yu Gothic UI" panose="020B0500000000000000" pitchFamily="50" charset="-128"/>
              </a:rPr>
              <a:t> </a:t>
            </a:r>
            <a:r>
              <a:rPr lang="en-US" altLang="ja-JP" sz="1600" dirty="0">
                <a:gradFill>
                  <a:gsLst>
                    <a:gs pos="2917">
                      <a:srgbClr val="000000"/>
                    </a:gs>
                    <a:gs pos="30000">
                      <a:srgbClr val="000000"/>
                    </a:gs>
                  </a:gsLst>
                  <a:lin ang="5400000" scaled="0"/>
                </a:gradFill>
                <a:ea typeface="Yu Gothic UI" panose="020B0500000000000000" pitchFamily="50" charset="-128"/>
              </a:rPr>
              <a:t>Site</a:t>
            </a:r>
            <a:r>
              <a:rPr lang="ja-JP" altLang="en-US" sz="1600">
                <a:gradFill>
                  <a:gsLst>
                    <a:gs pos="2917">
                      <a:srgbClr val="000000"/>
                    </a:gs>
                    <a:gs pos="30000">
                      <a:srgbClr val="000000"/>
                    </a:gs>
                  </a:gsLst>
                  <a:lin ang="5400000" scaled="0"/>
                </a:gradFill>
                <a:ea typeface="Yu Gothic UI" panose="020B0500000000000000" pitchFamily="50" charset="-128"/>
              </a:rPr>
              <a:t> </a:t>
            </a:r>
            <a:r>
              <a:rPr lang="en-US" altLang="ja-JP" sz="1600" dirty="0">
                <a:gradFill>
                  <a:gsLst>
                    <a:gs pos="2917">
                      <a:srgbClr val="000000"/>
                    </a:gs>
                    <a:gs pos="30000">
                      <a:srgbClr val="000000"/>
                    </a:gs>
                  </a:gsLst>
                  <a:lin ang="5400000" scaled="0"/>
                </a:gradFill>
                <a:ea typeface="Yu Gothic UI" panose="020B0500000000000000" pitchFamily="50" charset="-128"/>
              </a:rPr>
              <a:t>Recovery</a:t>
            </a:r>
            <a:r>
              <a:rPr lang="ja-JP" altLang="en-US" sz="1600">
                <a:gradFill>
                  <a:gsLst>
                    <a:gs pos="2917">
                      <a:srgbClr val="000000"/>
                    </a:gs>
                    <a:gs pos="30000">
                      <a:srgbClr val="000000"/>
                    </a:gs>
                  </a:gsLst>
                  <a:lin ang="5400000" scaled="0"/>
                </a:gradFill>
                <a:ea typeface="Yu Gothic UI" panose="020B0500000000000000" pitchFamily="50" charset="-128"/>
              </a:rPr>
              <a:t> </a:t>
            </a:r>
            <a:r>
              <a:rPr lang="en-US" altLang="ja-JP" sz="1600" dirty="0">
                <a:gradFill>
                  <a:gsLst>
                    <a:gs pos="2917">
                      <a:srgbClr val="000000"/>
                    </a:gs>
                    <a:gs pos="30000">
                      <a:srgbClr val="000000"/>
                    </a:gs>
                  </a:gsLst>
                  <a:lin ang="5400000" scaled="0"/>
                </a:gradFill>
                <a:ea typeface="Yu Gothic UI" panose="020B0500000000000000" pitchFamily="50" charset="-128"/>
              </a:rPr>
              <a:t>(</a:t>
            </a:r>
            <a:r>
              <a:rPr lang="ja-JP" altLang="en-US" sz="1600">
                <a:gradFill>
                  <a:gsLst>
                    <a:gs pos="2917">
                      <a:srgbClr val="000000"/>
                    </a:gs>
                    <a:gs pos="30000">
                      <a:srgbClr val="000000"/>
                    </a:gs>
                  </a:gsLst>
                  <a:lin ang="5400000" scaled="0"/>
                </a:gradFill>
                <a:ea typeface="Yu Gothic UI" panose="020B0500000000000000" pitchFamily="50" charset="-128"/>
              </a:rPr>
              <a:t>災害対策</a:t>
            </a:r>
            <a:r>
              <a:rPr lang="en-US" altLang="ja-JP" sz="1600" dirty="0">
                <a:gradFill>
                  <a:gsLst>
                    <a:gs pos="2917">
                      <a:srgbClr val="000000"/>
                    </a:gs>
                    <a:gs pos="30000">
                      <a:srgbClr val="000000"/>
                    </a:gs>
                  </a:gsLst>
                  <a:lin ang="5400000" scaled="0"/>
                </a:gradFill>
                <a:ea typeface="Yu Gothic UI" panose="020B0500000000000000" pitchFamily="50" charset="-128"/>
              </a:rPr>
              <a:t>)</a:t>
            </a:r>
          </a:p>
          <a:p>
            <a:pPr marL="342797" indent="-342797" defTabSz="914126">
              <a:buFont typeface="Arial" panose="020B0604020202020204" pitchFamily="34" charset="0"/>
              <a:buChar char="•"/>
              <a:defRPr/>
            </a:pPr>
            <a:r>
              <a:rPr lang="en-US" altLang="ja-JP" sz="1600" dirty="0">
                <a:gradFill>
                  <a:gsLst>
                    <a:gs pos="2917">
                      <a:srgbClr val="000000"/>
                    </a:gs>
                    <a:gs pos="30000">
                      <a:srgbClr val="000000"/>
                    </a:gs>
                  </a:gsLst>
                  <a:lin ang="5400000" scaled="0"/>
                </a:gradFill>
                <a:ea typeface="Yu Gothic UI" panose="020B0500000000000000" pitchFamily="50" charset="-128"/>
              </a:rPr>
              <a:t>Azure</a:t>
            </a:r>
            <a:r>
              <a:rPr lang="ja-JP" altLang="en-US" sz="1600">
                <a:gradFill>
                  <a:gsLst>
                    <a:gs pos="2917">
                      <a:srgbClr val="000000"/>
                    </a:gs>
                    <a:gs pos="30000">
                      <a:srgbClr val="000000"/>
                    </a:gs>
                  </a:gsLst>
                  <a:lin ang="5400000" scaled="0"/>
                </a:gradFill>
                <a:ea typeface="Yu Gothic UI" panose="020B0500000000000000" pitchFamily="50" charset="-128"/>
              </a:rPr>
              <a:t> </a:t>
            </a:r>
            <a:r>
              <a:rPr lang="en-US" altLang="ja-JP" sz="1600" dirty="0">
                <a:gradFill>
                  <a:gsLst>
                    <a:gs pos="2917">
                      <a:srgbClr val="000000"/>
                    </a:gs>
                    <a:gs pos="30000">
                      <a:srgbClr val="000000"/>
                    </a:gs>
                  </a:gsLst>
                  <a:lin ang="5400000" scaled="0"/>
                </a:gradFill>
                <a:ea typeface="Yu Gothic UI" panose="020B0500000000000000" pitchFamily="50" charset="-128"/>
              </a:rPr>
              <a:t>File</a:t>
            </a:r>
            <a:r>
              <a:rPr lang="ja-JP" altLang="en-US" sz="1600">
                <a:gradFill>
                  <a:gsLst>
                    <a:gs pos="2917">
                      <a:srgbClr val="000000"/>
                    </a:gs>
                    <a:gs pos="30000">
                      <a:srgbClr val="000000"/>
                    </a:gs>
                  </a:gsLst>
                  <a:lin ang="5400000" scaled="0"/>
                </a:gradFill>
                <a:ea typeface="Yu Gothic UI" panose="020B0500000000000000" pitchFamily="50" charset="-128"/>
              </a:rPr>
              <a:t> </a:t>
            </a:r>
            <a:r>
              <a:rPr lang="en-US" altLang="ja-JP" sz="1600" dirty="0">
                <a:gradFill>
                  <a:gsLst>
                    <a:gs pos="2917">
                      <a:srgbClr val="000000"/>
                    </a:gs>
                    <a:gs pos="30000">
                      <a:srgbClr val="000000"/>
                    </a:gs>
                  </a:gsLst>
                  <a:lin ang="5400000" scaled="0"/>
                </a:gradFill>
                <a:ea typeface="Yu Gothic UI" panose="020B0500000000000000" pitchFamily="50" charset="-128"/>
              </a:rPr>
              <a:t>Sync</a:t>
            </a:r>
            <a:r>
              <a:rPr lang="ja-JP" altLang="en-US" sz="1600">
                <a:gradFill>
                  <a:gsLst>
                    <a:gs pos="2917">
                      <a:srgbClr val="000000"/>
                    </a:gs>
                    <a:gs pos="30000">
                      <a:srgbClr val="000000"/>
                    </a:gs>
                  </a:gsLst>
                  <a:lin ang="5400000" scaled="0"/>
                </a:gradFill>
                <a:ea typeface="Yu Gothic UI" panose="020B0500000000000000" pitchFamily="50" charset="-128"/>
              </a:rPr>
              <a:t> </a:t>
            </a:r>
            <a:r>
              <a:rPr lang="en-US" altLang="ja-JP" sz="1600" dirty="0">
                <a:gradFill>
                  <a:gsLst>
                    <a:gs pos="2917">
                      <a:srgbClr val="000000"/>
                    </a:gs>
                    <a:gs pos="30000">
                      <a:srgbClr val="000000"/>
                    </a:gs>
                  </a:gsLst>
                  <a:lin ang="5400000" scaled="0"/>
                </a:gradFill>
                <a:ea typeface="Yu Gothic UI" panose="020B0500000000000000" pitchFamily="50" charset="-128"/>
              </a:rPr>
              <a:t>(</a:t>
            </a:r>
            <a:r>
              <a:rPr lang="ja-JP" altLang="en-US" sz="1600">
                <a:gradFill>
                  <a:gsLst>
                    <a:gs pos="2917">
                      <a:srgbClr val="000000"/>
                    </a:gs>
                    <a:gs pos="30000">
                      <a:srgbClr val="000000"/>
                    </a:gs>
                  </a:gsLst>
                  <a:lin ang="5400000" scaled="0"/>
                </a:gradFill>
                <a:ea typeface="Yu Gothic UI" panose="020B0500000000000000" pitchFamily="50" charset="-128"/>
              </a:rPr>
              <a:t>ファイルサーバー</a:t>
            </a:r>
            <a:r>
              <a:rPr lang="en-US" altLang="ja-JP" sz="1600" dirty="0">
                <a:gradFill>
                  <a:gsLst>
                    <a:gs pos="2917">
                      <a:srgbClr val="000000"/>
                    </a:gs>
                    <a:gs pos="30000">
                      <a:srgbClr val="000000"/>
                    </a:gs>
                  </a:gsLst>
                  <a:lin ang="5400000" scaled="0"/>
                </a:gradFill>
                <a:ea typeface="Yu Gothic UI" panose="020B0500000000000000" pitchFamily="50" charset="-128"/>
              </a:rPr>
              <a:t>)</a:t>
            </a:r>
          </a:p>
          <a:p>
            <a:pPr marL="342797" indent="-342797" defTabSz="914126">
              <a:buFont typeface="Arial" panose="020B0604020202020204" pitchFamily="34" charset="0"/>
              <a:buChar char="•"/>
              <a:defRPr/>
            </a:pPr>
            <a:r>
              <a:rPr lang="en-US" altLang="ja-JP" sz="1600" dirty="0">
                <a:gradFill>
                  <a:gsLst>
                    <a:gs pos="2917">
                      <a:srgbClr val="000000"/>
                    </a:gs>
                    <a:gs pos="30000">
                      <a:srgbClr val="000000"/>
                    </a:gs>
                  </a:gsLst>
                  <a:lin ang="5400000" scaled="0"/>
                </a:gradFill>
                <a:ea typeface="Yu Gothic UI" panose="020B0500000000000000" pitchFamily="50" charset="-128"/>
              </a:rPr>
              <a:t>Azure</a:t>
            </a:r>
            <a:r>
              <a:rPr lang="ja-JP" altLang="en-US" sz="1600">
                <a:gradFill>
                  <a:gsLst>
                    <a:gs pos="2917">
                      <a:srgbClr val="000000"/>
                    </a:gs>
                    <a:gs pos="30000">
                      <a:srgbClr val="000000"/>
                    </a:gs>
                  </a:gsLst>
                  <a:lin ang="5400000" scaled="0"/>
                </a:gradFill>
                <a:ea typeface="Yu Gothic UI" panose="020B0500000000000000" pitchFamily="50" charset="-128"/>
              </a:rPr>
              <a:t> ネットワーク</a:t>
            </a:r>
            <a:endParaRPr lang="en-US" altLang="ja-JP" sz="1600" dirty="0">
              <a:gradFill>
                <a:gsLst>
                  <a:gs pos="2917">
                    <a:srgbClr val="000000"/>
                  </a:gs>
                  <a:gs pos="30000">
                    <a:srgbClr val="000000"/>
                  </a:gs>
                </a:gsLst>
                <a:lin ang="5400000" scaled="0"/>
              </a:gradFill>
              <a:ea typeface="Yu Gothic UI" panose="020B0500000000000000" pitchFamily="50" charset="-128"/>
            </a:endParaRPr>
          </a:p>
          <a:p>
            <a:pPr marL="342797" indent="-342797" defTabSz="914126">
              <a:buFont typeface="Arial" panose="020B0604020202020204" pitchFamily="34" charset="0"/>
              <a:buChar char="•"/>
              <a:defRPr/>
            </a:pPr>
            <a:r>
              <a:rPr lang="en-US" altLang="ja-JP" sz="1600" dirty="0">
                <a:gradFill>
                  <a:gsLst>
                    <a:gs pos="2917">
                      <a:srgbClr val="000000"/>
                    </a:gs>
                    <a:gs pos="30000">
                      <a:srgbClr val="000000"/>
                    </a:gs>
                  </a:gsLst>
                  <a:lin ang="5400000" scaled="0"/>
                </a:gradFill>
                <a:ea typeface="Yu Gothic UI" panose="020B0500000000000000" pitchFamily="50" charset="-128"/>
              </a:rPr>
              <a:t>Azure</a:t>
            </a:r>
            <a:r>
              <a:rPr lang="ja-JP" altLang="en-US" sz="1600">
                <a:gradFill>
                  <a:gsLst>
                    <a:gs pos="2917">
                      <a:srgbClr val="000000"/>
                    </a:gs>
                    <a:gs pos="30000">
                      <a:srgbClr val="000000"/>
                    </a:gs>
                  </a:gsLst>
                  <a:lin ang="5400000" scaled="0"/>
                </a:gradFill>
                <a:ea typeface="Yu Gothic UI" panose="020B0500000000000000" pitchFamily="50" charset="-128"/>
              </a:rPr>
              <a:t> </a:t>
            </a:r>
            <a:r>
              <a:rPr lang="en-US" altLang="ja-JP" sz="1600" dirty="0">
                <a:gradFill>
                  <a:gsLst>
                    <a:gs pos="2917">
                      <a:srgbClr val="000000"/>
                    </a:gs>
                    <a:gs pos="30000">
                      <a:srgbClr val="000000"/>
                    </a:gs>
                  </a:gsLst>
                  <a:lin ang="5400000" scaled="0"/>
                </a:gradFill>
                <a:ea typeface="Yu Gothic UI" panose="020B0500000000000000" pitchFamily="50" charset="-128"/>
              </a:rPr>
              <a:t>Monitor</a:t>
            </a:r>
            <a:r>
              <a:rPr lang="ja-JP" altLang="en-US" sz="1600">
                <a:gradFill>
                  <a:gsLst>
                    <a:gs pos="2917">
                      <a:srgbClr val="000000"/>
                    </a:gs>
                    <a:gs pos="30000">
                      <a:srgbClr val="000000"/>
                    </a:gs>
                  </a:gsLst>
                  <a:lin ang="5400000" scaled="0"/>
                </a:gradFill>
                <a:ea typeface="Yu Gothic UI" panose="020B0500000000000000" pitchFamily="50" charset="-128"/>
              </a:rPr>
              <a:t> </a:t>
            </a:r>
            <a:r>
              <a:rPr lang="en-US" altLang="ja-JP" sz="1600" dirty="0">
                <a:gradFill>
                  <a:gsLst>
                    <a:gs pos="2917">
                      <a:srgbClr val="000000"/>
                    </a:gs>
                    <a:gs pos="30000">
                      <a:srgbClr val="000000"/>
                    </a:gs>
                  </a:gsLst>
                  <a:lin ang="5400000" scaled="0"/>
                </a:gradFill>
                <a:ea typeface="Yu Gothic UI" panose="020B0500000000000000" pitchFamily="50" charset="-128"/>
              </a:rPr>
              <a:t>(</a:t>
            </a:r>
            <a:r>
              <a:rPr lang="ja-JP" altLang="en-US" sz="1600">
                <a:gradFill>
                  <a:gsLst>
                    <a:gs pos="2917">
                      <a:srgbClr val="000000"/>
                    </a:gs>
                    <a:gs pos="30000">
                      <a:srgbClr val="000000"/>
                    </a:gs>
                  </a:gsLst>
                  <a:lin ang="5400000" scaled="0"/>
                </a:gradFill>
                <a:ea typeface="Yu Gothic UI" panose="020B0500000000000000" pitchFamily="50" charset="-128"/>
              </a:rPr>
              <a:t>監視</a:t>
            </a:r>
            <a:r>
              <a:rPr lang="en-US" altLang="ja-JP" sz="1600" dirty="0">
                <a:gradFill>
                  <a:gsLst>
                    <a:gs pos="2917">
                      <a:srgbClr val="000000"/>
                    </a:gs>
                    <a:gs pos="30000">
                      <a:srgbClr val="000000"/>
                    </a:gs>
                  </a:gsLst>
                  <a:lin ang="5400000" scaled="0"/>
                </a:gradFill>
                <a:ea typeface="Yu Gothic UI" panose="020B0500000000000000" pitchFamily="50" charset="-128"/>
              </a:rPr>
              <a:t>)</a:t>
            </a:r>
          </a:p>
          <a:p>
            <a:pPr marL="342797" indent="-342797" defTabSz="914126">
              <a:buFont typeface="Arial" panose="020B0604020202020204" pitchFamily="34" charset="0"/>
              <a:buChar char="•"/>
              <a:defRPr/>
            </a:pPr>
            <a:r>
              <a:rPr lang="en-US" altLang="ja-JP" sz="1600" dirty="0">
                <a:gradFill>
                  <a:gsLst>
                    <a:gs pos="2917">
                      <a:srgbClr val="000000"/>
                    </a:gs>
                    <a:gs pos="30000">
                      <a:srgbClr val="000000"/>
                    </a:gs>
                  </a:gsLst>
                  <a:lin ang="5400000" scaled="0"/>
                </a:gradFill>
                <a:ea typeface="Yu Gothic UI" panose="020B0500000000000000" pitchFamily="50" charset="-128"/>
              </a:rPr>
              <a:t>Azure</a:t>
            </a:r>
            <a:r>
              <a:rPr lang="ja-JP" altLang="en-US" sz="1600">
                <a:gradFill>
                  <a:gsLst>
                    <a:gs pos="2917">
                      <a:srgbClr val="000000"/>
                    </a:gs>
                    <a:gs pos="30000">
                      <a:srgbClr val="000000"/>
                    </a:gs>
                  </a:gsLst>
                  <a:lin ang="5400000" scaled="0"/>
                </a:gradFill>
                <a:ea typeface="Yu Gothic UI" panose="020B0500000000000000" pitchFamily="50" charset="-128"/>
              </a:rPr>
              <a:t> </a:t>
            </a:r>
            <a:r>
              <a:rPr lang="en-US" altLang="ja-JP" sz="1600" dirty="0">
                <a:gradFill>
                  <a:gsLst>
                    <a:gs pos="2917">
                      <a:srgbClr val="000000"/>
                    </a:gs>
                    <a:gs pos="30000">
                      <a:srgbClr val="000000"/>
                    </a:gs>
                  </a:gsLst>
                  <a:lin ang="5400000" scaled="0"/>
                </a:gradFill>
                <a:ea typeface="Yu Gothic UI" panose="020B0500000000000000" pitchFamily="50" charset="-128"/>
              </a:rPr>
              <a:t>Update</a:t>
            </a:r>
            <a:r>
              <a:rPr lang="ja-JP" altLang="en-US" sz="1600">
                <a:gradFill>
                  <a:gsLst>
                    <a:gs pos="2917">
                      <a:srgbClr val="000000"/>
                    </a:gs>
                    <a:gs pos="30000">
                      <a:srgbClr val="000000"/>
                    </a:gs>
                  </a:gsLst>
                  <a:lin ang="5400000" scaled="0"/>
                </a:gradFill>
                <a:ea typeface="Yu Gothic UI" panose="020B0500000000000000" pitchFamily="50" charset="-128"/>
              </a:rPr>
              <a:t> </a:t>
            </a:r>
            <a:r>
              <a:rPr lang="en-US" altLang="ja-JP" sz="1600" dirty="0">
                <a:gradFill>
                  <a:gsLst>
                    <a:gs pos="2917">
                      <a:srgbClr val="000000"/>
                    </a:gs>
                    <a:gs pos="30000">
                      <a:srgbClr val="000000"/>
                    </a:gs>
                  </a:gsLst>
                  <a:lin ang="5400000" scaled="0"/>
                </a:gradFill>
                <a:ea typeface="Yu Gothic UI" panose="020B0500000000000000" pitchFamily="50" charset="-128"/>
              </a:rPr>
              <a:t>Management</a:t>
            </a:r>
          </a:p>
        </p:txBody>
      </p:sp>
      <p:sp>
        <p:nvSpPr>
          <p:cNvPr id="35" name="Slide Number Placeholder 1">
            <a:extLst>
              <a:ext uri="{FF2B5EF4-FFF2-40B4-BE49-F238E27FC236}">
                <a16:creationId xmlns:a16="http://schemas.microsoft.com/office/drawing/2014/main" id="{9E258B99-6DCD-A8A0-791D-DFAB68B0190B}"/>
              </a:ext>
            </a:extLst>
          </p:cNvPr>
          <p:cNvSpPr txBox="1">
            <a:spLocks/>
          </p:cNvSpPr>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kumimoji="1"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a:lstStyle>
          <a:p>
            <a:fld id="{6D22F896-40B5-4ADD-8801-0D06FADFA095}" type="slidenum">
              <a:rPr lang="en-US" smtClean="0"/>
              <a:pPr/>
              <a:t>6</a:t>
            </a:fld>
            <a:endParaRPr lang="en-US" dirty="0"/>
          </a:p>
        </p:txBody>
      </p:sp>
    </p:spTree>
    <p:extLst>
      <p:ext uri="{BB962C8B-B14F-4D97-AF65-F5344CB8AC3E}">
        <p14:creationId xmlns:p14="http://schemas.microsoft.com/office/powerpoint/2010/main" val="364955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childTnLst>
                          </p:cTn>
                        </p:par>
                        <p:par>
                          <p:cTn id="13" fill="hold">
                            <p:stCondLst>
                              <p:cond delay="25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
                                        <p:tgtEl>
                                          <p:spTgt spid="9"/>
                                        </p:tgtEl>
                                      </p:cBhvr>
                                    </p:animEffect>
                                  </p:childTnLst>
                                </p:cTn>
                              </p:par>
                            </p:childTnLst>
                          </p:cTn>
                        </p:par>
                        <p:par>
                          <p:cTn id="17" fill="hold">
                            <p:stCondLst>
                              <p:cond delay="35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
                                        <p:tgtEl>
                                          <p:spTgt spid="12"/>
                                        </p:tgtEl>
                                      </p:cBhvr>
                                    </p:animEffect>
                                  </p:childTnLst>
                                </p:cTn>
                              </p:par>
                            </p:childTnLst>
                          </p:cTn>
                        </p:par>
                        <p:par>
                          <p:cTn id="21" fill="hold">
                            <p:stCondLst>
                              <p:cond delay="450"/>
                            </p:stCondLst>
                            <p:childTnLst>
                              <p:par>
                                <p:cTn id="22" presetID="10"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
                                        <p:tgtEl>
                                          <p:spTgt spid="15"/>
                                        </p:tgtEl>
                                      </p:cBhvr>
                                    </p:animEffect>
                                  </p:childTnLst>
                                </p:cTn>
                              </p:par>
                            </p:childTnLst>
                          </p:cTn>
                        </p:par>
                        <p:par>
                          <p:cTn id="25" fill="hold">
                            <p:stCondLst>
                              <p:cond delay="550"/>
                            </p:stCondLst>
                            <p:childTnLst>
                              <p:par>
                                <p:cTn id="26" presetID="10" presetClass="entr" presetSubtype="0"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
                                        <p:tgtEl>
                                          <p:spTgt spid="27"/>
                                        </p:tgtEl>
                                      </p:cBhvr>
                                    </p:animEffect>
                                  </p:childTnLst>
                                </p:cTn>
                              </p:par>
                            </p:childTnLst>
                          </p:cTn>
                        </p:par>
                        <p:par>
                          <p:cTn id="29" fill="hold">
                            <p:stCondLst>
                              <p:cond delay="650"/>
                            </p:stCondLst>
                            <p:childTnLst>
                              <p:par>
                                <p:cTn id="30" presetID="10" presetClass="entr" presetSubtype="0"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50"/>
                                        <p:tgtEl>
                                          <p:spTgt spid="21"/>
                                        </p:tgtEl>
                                      </p:cBhvr>
                                    </p:animEffect>
                                  </p:childTnLst>
                                </p:cTn>
                              </p:par>
                            </p:childTnLst>
                          </p:cTn>
                        </p:par>
                        <p:par>
                          <p:cTn id="38" fill="hold">
                            <p:stCondLst>
                              <p:cond delay="250"/>
                            </p:stCondLst>
                            <p:childTnLst>
                              <p:par>
                                <p:cTn id="39" presetID="10"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250"/>
                                        <p:tgtEl>
                                          <p:spTgt spid="24"/>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up)">
                                      <p:cBhvr>
                                        <p:cTn id="49" dur="500"/>
                                        <p:tgtEl>
                                          <p:spTgt spid="45"/>
                                        </p:tgtEl>
                                      </p:cBhvr>
                                    </p:animEffect>
                                  </p:childTnLst>
                                </p:cTn>
                              </p:par>
                            </p:childTnLst>
                          </p:cTn>
                        </p:par>
                        <p:par>
                          <p:cTn id="50" fill="hold">
                            <p:stCondLst>
                              <p:cond delay="1500"/>
                            </p:stCondLst>
                            <p:childTnLst>
                              <p:par>
                                <p:cTn id="51" presetID="22" presetClass="entr" presetSubtype="1"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up)">
                                      <p:cBhvr>
                                        <p:cTn id="53" dur="500"/>
                                        <p:tgtEl>
                                          <p:spTgt spid="3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778053-EE21-49BB-8B35-8C32C3D968D3}"/>
              </a:ext>
            </a:extLst>
          </p:cNvPr>
          <p:cNvSpPr>
            <a:spLocks noGrp="1"/>
          </p:cNvSpPr>
          <p:nvPr>
            <p:ph type="title"/>
          </p:nvPr>
        </p:nvSpPr>
        <p:spPr/>
        <p:txBody>
          <a:bodyPr/>
          <a:lstStyle/>
          <a:p>
            <a:r>
              <a:rPr kumimoji="1" lang="en-US" altLang="ja-JP" sz="2800" dirty="0"/>
              <a:t>Azure</a:t>
            </a:r>
            <a:r>
              <a:rPr kumimoji="1" lang="ja-JP" altLang="en-US" sz="2800" dirty="0"/>
              <a:t>サービスを活用するシナリオ</a:t>
            </a:r>
          </a:p>
        </p:txBody>
      </p:sp>
      <p:grpSp>
        <p:nvGrpSpPr>
          <p:cNvPr id="6" name="Group 13" descr="Azure Site Recovery">
            <a:extLst>
              <a:ext uri="{FF2B5EF4-FFF2-40B4-BE49-F238E27FC236}">
                <a16:creationId xmlns:a16="http://schemas.microsoft.com/office/drawing/2014/main" id="{0E23172C-5A45-454B-9371-8B717CF7DE82}"/>
              </a:ext>
            </a:extLst>
          </p:cNvPr>
          <p:cNvGrpSpPr/>
          <p:nvPr/>
        </p:nvGrpSpPr>
        <p:grpSpPr>
          <a:xfrm>
            <a:off x="1623869" y="1717525"/>
            <a:ext cx="2057400" cy="1147785"/>
            <a:chOff x="1610182" y="1498423"/>
            <a:chExt cx="2743200" cy="1530380"/>
          </a:xfrm>
        </p:grpSpPr>
        <p:pic>
          <p:nvPicPr>
            <p:cNvPr id="7" name="Picture 1" descr="A picture containing vector graphics&#10;&#10;Description generated with high confidence">
              <a:extLst>
                <a:ext uri="{FF2B5EF4-FFF2-40B4-BE49-F238E27FC236}">
                  <a16:creationId xmlns:a16="http://schemas.microsoft.com/office/drawing/2014/main" id="{EACC42EC-3D4C-4FFD-BBC1-51EF4D4E601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59737" y="1498423"/>
              <a:ext cx="1044090" cy="1044087"/>
            </a:xfrm>
            <a:prstGeom prst="rect">
              <a:avLst/>
            </a:prstGeom>
          </p:spPr>
        </p:pic>
        <p:sp>
          <p:nvSpPr>
            <p:cNvPr id="8" name="TextBox 7">
              <a:extLst>
                <a:ext uri="{FF2B5EF4-FFF2-40B4-BE49-F238E27FC236}">
                  <a16:creationId xmlns:a16="http://schemas.microsoft.com/office/drawing/2014/main" id="{F1C7121A-94F7-4FA3-AC7C-95CD49670AAA}"/>
                </a:ext>
              </a:extLst>
            </p:cNvPr>
            <p:cNvSpPr txBox="1"/>
            <p:nvPr/>
          </p:nvSpPr>
          <p:spPr>
            <a:xfrm>
              <a:off x="1610182" y="2845923"/>
              <a:ext cx="2743200" cy="182880"/>
            </a:xfrm>
            <a:prstGeom prst="rect">
              <a:avLst/>
            </a:prstGeom>
            <a:noFill/>
          </p:spPr>
          <p:txBody>
            <a:bodyPr wrap="square" lIns="0" tIns="0" rIns="0" bIns="0" rtlCol="0">
              <a:noAutofit/>
            </a:bodyPr>
            <a:lstStyle/>
            <a:p>
              <a:pPr algn="ctr" defTabSz="685644">
                <a:lnSpc>
                  <a:spcPct val="90000"/>
                </a:lnSpc>
                <a:defRPr/>
              </a:pPr>
              <a:r>
                <a:rPr kumimoji="0" lang="en-US" altLang="ja-JP" sz="1125" b="1" dirty="0">
                  <a:solidFill>
                    <a:prstClr val="black">
                      <a:lumMod val="85000"/>
                      <a:lumOff val="15000"/>
                    </a:prstClr>
                  </a:solidFill>
                  <a:latin typeface="メイリオ" panose="020B0604030504040204" pitchFamily="50" charset="-128"/>
                  <a:ea typeface="メイリオ" panose="020B0604030504040204" pitchFamily="50" charset="-128"/>
                </a:rPr>
                <a:t>Azure Site Recovery</a:t>
              </a:r>
            </a:p>
          </p:txBody>
        </p:sp>
      </p:grpSp>
      <p:grpSp>
        <p:nvGrpSpPr>
          <p:cNvPr id="9" name="Group 14" descr="Azure backup">
            <a:extLst>
              <a:ext uri="{FF2B5EF4-FFF2-40B4-BE49-F238E27FC236}">
                <a16:creationId xmlns:a16="http://schemas.microsoft.com/office/drawing/2014/main" id="{3FD31FD8-D157-4EA1-A3D3-66646B301595}"/>
              </a:ext>
            </a:extLst>
          </p:cNvPr>
          <p:cNvGrpSpPr/>
          <p:nvPr/>
        </p:nvGrpSpPr>
        <p:grpSpPr>
          <a:xfrm>
            <a:off x="4442418" y="1698293"/>
            <a:ext cx="2057400" cy="1153754"/>
            <a:chOff x="4838700" y="1522042"/>
            <a:chExt cx="2743200" cy="1538339"/>
          </a:xfrm>
        </p:grpSpPr>
        <p:pic>
          <p:nvPicPr>
            <p:cNvPr id="10" name="Picture 4" descr="A picture containing vector graphics, text&#10;&#10;Description generated with high confidence">
              <a:extLst>
                <a:ext uri="{FF2B5EF4-FFF2-40B4-BE49-F238E27FC236}">
                  <a16:creationId xmlns:a16="http://schemas.microsoft.com/office/drawing/2014/main" id="{558F4EDB-1BED-46F2-9DA3-B7B78363AF5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88255" y="1522042"/>
              <a:ext cx="1044090" cy="1044090"/>
            </a:xfrm>
            <a:prstGeom prst="rect">
              <a:avLst/>
            </a:prstGeom>
          </p:spPr>
        </p:pic>
        <p:sp>
          <p:nvSpPr>
            <p:cNvPr id="11" name="TextBox 8">
              <a:extLst>
                <a:ext uri="{FF2B5EF4-FFF2-40B4-BE49-F238E27FC236}">
                  <a16:creationId xmlns:a16="http://schemas.microsoft.com/office/drawing/2014/main" id="{DBABD15E-582C-4D22-909D-A8D02CAE2236}"/>
                </a:ext>
              </a:extLst>
            </p:cNvPr>
            <p:cNvSpPr txBox="1"/>
            <p:nvPr/>
          </p:nvSpPr>
          <p:spPr>
            <a:xfrm>
              <a:off x="4838700" y="2877501"/>
              <a:ext cx="2743200" cy="182880"/>
            </a:xfrm>
            <a:prstGeom prst="rect">
              <a:avLst/>
            </a:prstGeom>
            <a:noFill/>
          </p:spPr>
          <p:txBody>
            <a:bodyPr wrap="square" lIns="0" tIns="0" rIns="0" bIns="0" rtlCol="0">
              <a:noAutofit/>
            </a:bodyPr>
            <a:lstStyle/>
            <a:p>
              <a:pPr algn="ctr" defTabSz="685644">
                <a:lnSpc>
                  <a:spcPct val="90000"/>
                </a:lnSpc>
                <a:defRPr/>
              </a:pPr>
              <a:r>
                <a:rPr kumimoji="0" lang="en-US" altLang="ja-JP" sz="1125" b="1" dirty="0">
                  <a:solidFill>
                    <a:prstClr val="black">
                      <a:lumMod val="85000"/>
                      <a:lumOff val="15000"/>
                    </a:prstClr>
                  </a:solidFill>
                  <a:latin typeface="メイリオ" panose="020B0604030504040204" pitchFamily="50" charset="-128"/>
                  <a:ea typeface="メイリオ" panose="020B0604030504040204" pitchFamily="50" charset="-128"/>
                </a:rPr>
                <a:t>Azure Backup</a:t>
              </a:r>
            </a:p>
          </p:txBody>
        </p:sp>
      </p:grpSp>
      <p:grpSp>
        <p:nvGrpSpPr>
          <p:cNvPr id="12" name="Group 15" descr="Azure File sync">
            <a:extLst>
              <a:ext uri="{FF2B5EF4-FFF2-40B4-BE49-F238E27FC236}">
                <a16:creationId xmlns:a16="http://schemas.microsoft.com/office/drawing/2014/main" id="{42449E25-16DB-4D34-B950-0408D6E99F7F}"/>
              </a:ext>
            </a:extLst>
          </p:cNvPr>
          <p:cNvGrpSpPr/>
          <p:nvPr/>
        </p:nvGrpSpPr>
        <p:grpSpPr>
          <a:xfrm>
            <a:off x="7494510" y="1706449"/>
            <a:ext cx="2057400" cy="1146277"/>
            <a:chOff x="7838618" y="1532012"/>
            <a:chExt cx="2743200" cy="1528369"/>
          </a:xfrm>
        </p:grpSpPr>
        <p:pic>
          <p:nvPicPr>
            <p:cNvPr id="13" name="Picture 2">
              <a:extLst>
                <a:ext uri="{FF2B5EF4-FFF2-40B4-BE49-F238E27FC236}">
                  <a16:creationId xmlns:a16="http://schemas.microsoft.com/office/drawing/2014/main" id="{E436546F-9C23-4CD9-984E-367AB11E51F5}"/>
                </a:ext>
              </a:extLst>
            </p:cNvPr>
            <p:cNvPicPr>
              <a:picLocks noChangeAspect="1"/>
            </p:cNvPicPr>
            <p:nvPr/>
          </p:nvPicPr>
          <p:blipFill>
            <a:blip r:embed="rId5"/>
            <a:stretch>
              <a:fillRect/>
            </a:stretch>
          </p:blipFill>
          <p:spPr>
            <a:xfrm>
              <a:off x="8688173" y="1532012"/>
              <a:ext cx="1044090" cy="1100272"/>
            </a:xfrm>
            <a:prstGeom prst="rect">
              <a:avLst/>
            </a:prstGeom>
          </p:spPr>
        </p:pic>
        <p:sp>
          <p:nvSpPr>
            <p:cNvPr id="14" name="TextBox 9">
              <a:extLst>
                <a:ext uri="{FF2B5EF4-FFF2-40B4-BE49-F238E27FC236}">
                  <a16:creationId xmlns:a16="http://schemas.microsoft.com/office/drawing/2014/main" id="{AE4248F3-131A-4410-A20F-56A0B6D74557}"/>
                </a:ext>
              </a:extLst>
            </p:cNvPr>
            <p:cNvSpPr txBox="1"/>
            <p:nvPr/>
          </p:nvSpPr>
          <p:spPr>
            <a:xfrm>
              <a:off x="7838618" y="2877501"/>
              <a:ext cx="2743200" cy="182880"/>
            </a:xfrm>
            <a:prstGeom prst="rect">
              <a:avLst/>
            </a:prstGeom>
            <a:noFill/>
          </p:spPr>
          <p:txBody>
            <a:bodyPr wrap="square" lIns="0" tIns="0" rIns="0" bIns="0" rtlCol="0">
              <a:noAutofit/>
            </a:bodyPr>
            <a:lstStyle/>
            <a:p>
              <a:pPr algn="ctr" defTabSz="685644">
                <a:lnSpc>
                  <a:spcPct val="90000"/>
                </a:lnSpc>
                <a:defRPr/>
              </a:pPr>
              <a:r>
                <a:rPr kumimoji="0" lang="en-US" altLang="ja-JP" sz="1125" b="1" dirty="0">
                  <a:solidFill>
                    <a:prstClr val="black">
                      <a:lumMod val="85000"/>
                      <a:lumOff val="15000"/>
                    </a:prstClr>
                  </a:solidFill>
                  <a:latin typeface="メイリオ" panose="020B0604030504040204" pitchFamily="50" charset="-128"/>
                  <a:ea typeface="メイリオ" panose="020B0604030504040204" pitchFamily="50" charset="-128"/>
                </a:rPr>
                <a:t>Azure File Sync</a:t>
              </a:r>
            </a:p>
          </p:txBody>
        </p:sp>
      </p:grpSp>
      <p:sp>
        <p:nvSpPr>
          <p:cNvPr id="15" name="object 148">
            <a:extLst>
              <a:ext uri="{FF2B5EF4-FFF2-40B4-BE49-F238E27FC236}">
                <a16:creationId xmlns:a16="http://schemas.microsoft.com/office/drawing/2014/main" id="{AA10479B-8936-4C40-8891-DD995EB0E498}"/>
              </a:ext>
            </a:extLst>
          </p:cNvPr>
          <p:cNvSpPr/>
          <p:nvPr/>
        </p:nvSpPr>
        <p:spPr>
          <a:xfrm>
            <a:off x="1243484" y="5653393"/>
            <a:ext cx="8639121" cy="376295"/>
          </a:xfrm>
          <a:custGeom>
            <a:avLst/>
            <a:gdLst/>
            <a:ahLst/>
            <a:cxnLst/>
            <a:rect l="l" t="t" r="r" b="b"/>
            <a:pathLst>
              <a:path w="2142490" h="347979">
                <a:moveTo>
                  <a:pt x="0" y="347472"/>
                </a:moveTo>
                <a:lnTo>
                  <a:pt x="2142489" y="347472"/>
                </a:lnTo>
                <a:lnTo>
                  <a:pt x="2142489" y="0"/>
                </a:lnTo>
                <a:lnTo>
                  <a:pt x="0" y="0"/>
                </a:lnTo>
                <a:lnTo>
                  <a:pt x="0" y="347472"/>
                </a:lnTo>
                <a:close/>
              </a:path>
            </a:pathLst>
          </a:custGeom>
          <a:solidFill>
            <a:schemeClr val="tx1"/>
          </a:solidFill>
        </p:spPr>
        <p:txBody>
          <a:bodyPr wrap="square" lIns="0" tIns="0" rIns="0" bIns="0" rtlCol="0" anchor="ctr"/>
          <a:lstStyle/>
          <a:p>
            <a:pPr algn="ctr">
              <a:defRPr/>
            </a:pPr>
            <a:r>
              <a:rPr lang="en-US" sz="1600" dirty="0">
                <a:solidFill>
                  <a:schemeClr val="bg1"/>
                </a:solidFill>
                <a:latin typeface="+mj-lt"/>
              </a:rPr>
              <a:t>ThinkAgile MX</a:t>
            </a:r>
            <a:r>
              <a:rPr lang="ja-JP" altLang="en-US" sz="1600">
                <a:solidFill>
                  <a:schemeClr val="bg1"/>
                </a:solidFill>
                <a:latin typeface="+mj-lt"/>
              </a:rPr>
              <a:t>　オンプレミスから</a:t>
            </a:r>
            <a:r>
              <a:rPr lang="en-US" altLang="ja-JP" sz="1600" dirty="0">
                <a:solidFill>
                  <a:schemeClr val="bg1"/>
                </a:solidFill>
                <a:latin typeface="+mj-lt"/>
              </a:rPr>
              <a:t>Azure</a:t>
            </a:r>
            <a:r>
              <a:rPr lang="ja-JP" altLang="en-US" sz="1600">
                <a:solidFill>
                  <a:schemeClr val="bg1"/>
                </a:solidFill>
                <a:latin typeface="+mj-lt"/>
              </a:rPr>
              <a:t>への拡張</a:t>
            </a:r>
            <a:endParaRPr kumimoji="0" sz="1600" dirty="0">
              <a:solidFill>
                <a:schemeClr val="bg1"/>
              </a:solidFill>
              <a:latin typeface="+mj-lt"/>
            </a:endParaRPr>
          </a:p>
        </p:txBody>
      </p:sp>
      <p:grpSp>
        <p:nvGrpSpPr>
          <p:cNvPr id="43" name="Group 86">
            <a:extLst>
              <a:ext uri="{FF2B5EF4-FFF2-40B4-BE49-F238E27FC236}">
                <a16:creationId xmlns:a16="http://schemas.microsoft.com/office/drawing/2014/main" id="{0642C082-EBC5-4CA8-87EA-C1D7ADC43504}"/>
              </a:ext>
            </a:extLst>
          </p:cNvPr>
          <p:cNvGrpSpPr/>
          <p:nvPr/>
        </p:nvGrpSpPr>
        <p:grpSpPr>
          <a:xfrm>
            <a:off x="4203651" y="2892302"/>
            <a:ext cx="2718787" cy="2616488"/>
            <a:chOff x="3158340" y="3487823"/>
            <a:chExt cx="2718787" cy="2616488"/>
          </a:xfrm>
        </p:grpSpPr>
        <p:sp>
          <p:nvSpPr>
            <p:cNvPr id="44" name="TextBox 82">
              <a:extLst>
                <a:ext uri="{FF2B5EF4-FFF2-40B4-BE49-F238E27FC236}">
                  <a16:creationId xmlns:a16="http://schemas.microsoft.com/office/drawing/2014/main" id="{994CB57A-868E-411F-99FB-290D4E2189CD}"/>
                </a:ext>
              </a:extLst>
            </p:cNvPr>
            <p:cNvSpPr txBox="1"/>
            <p:nvPr/>
          </p:nvSpPr>
          <p:spPr>
            <a:xfrm>
              <a:off x="3158340" y="3487823"/>
              <a:ext cx="2718787" cy="2616488"/>
            </a:xfrm>
            <a:prstGeom prst="rect">
              <a:avLst/>
            </a:prstGeom>
            <a:solidFill>
              <a:srgbClr val="F2F2F2"/>
            </a:solidFill>
            <a:ln w="15875">
              <a:noFill/>
            </a:ln>
          </p:spPr>
          <p:txBody>
            <a:bodyPr wrap="square" lIns="81238" tIns="1279827" rIns="81238" bIns="162476" rtlCol="0" anchor="t" anchorCtr="0">
              <a:noAutofit/>
            </a:bodyPr>
            <a:lstStyle>
              <a:defPPr>
                <a:defRPr lang="en-US"/>
              </a:defPPr>
              <a:lvl1pPr marR="0" lvl="0" indent="0" algn="ctr" defTabSz="812341" fontAlgn="auto">
                <a:lnSpc>
                  <a:spcPct val="90000"/>
                </a:lnSpc>
                <a:spcBef>
                  <a:spcPts val="0"/>
                </a:spcBef>
                <a:spcAft>
                  <a:spcPts val="1066"/>
                </a:spcAft>
                <a:buClr>
                  <a:srgbClr val="717074">
                    <a:lumMod val="60000"/>
                    <a:lumOff val="40000"/>
                  </a:srgbClr>
                </a:buClr>
                <a:buSzPct val="90000"/>
                <a:buFontTx/>
                <a:buNone/>
                <a:tabLst/>
                <a:defRPr kumimoji="0" sz="1777" i="0" u="none" strike="noStrike" kern="0" cap="none" spc="0" normalizeH="0" baseline="0">
                  <a:ln>
                    <a:noFill/>
                  </a:ln>
                  <a:solidFill>
                    <a:srgbClr val="003D79"/>
                  </a:solidFill>
                  <a:effectLst/>
                  <a:uLnTx/>
                  <a:uFillTx/>
                  <a:latin typeface="Metropolis Semi Bold" panose="00000700000000000000" pitchFamily="2" charset="0"/>
                  <a:ea typeface="Amazon Ember" panose="020B0603020204020204" pitchFamily="34" charset="0"/>
                  <a:cs typeface="Amazon Ember" panose="020B0603020204020204" pitchFamily="34" charset="0"/>
                </a:defRPr>
              </a:lvl1pPr>
            </a:lstStyle>
            <a:p>
              <a:pPr defTabSz="812097">
                <a:defRPr/>
              </a:pPr>
              <a:endParaRPr lang="en-US" sz="1776" dirty="0">
                <a:latin typeface="+mj-lt"/>
              </a:endParaRPr>
            </a:p>
          </p:txBody>
        </p:sp>
        <p:grpSp>
          <p:nvGrpSpPr>
            <p:cNvPr id="45" name="Group 79">
              <a:extLst>
                <a:ext uri="{FF2B5EF4-FFF2-40B4-BE49-F238E27FC236}">
                  <a16:creationId xmlns:a16="http://schemas.microsoft.com/office/drawing/2014/main" id="{BAE38A8B-A1D0-4149-8279-2A9FCC9FE2BA}"/>
                </a:ext>
              </a:extLst>
            </p:cNvPr>
            <p:cNvGrpSpPr/>
            <p:nvPr/>
          </p:nvGrpSpPr>
          <p:grpSpPr>
            <a:xfrm>
              <a:off x="3249392" y="3912193"/>
              <a:ext cx="2525613" cy="1961684"/>
              <a:chOff x="3249392" y="3912193"/>
              <a:chExt cx="2525613" cy="1961684"/>
            </a:xfrm>
          </p:grpSpPr>
          <p:sp>
            <p:nvSpPr>
              <p:cNvPr id="46" name="Rectangle 16">
                <a:extLst>
                  <a:ext uri="{FF2B5EF4-FFF2-40B4-BE49-F238E27FC236}">
                    <a16:creationId xmlns:a16="http://schemas.microsoft.com/office/drawing/2014/main" id="{84304C0F-DD48-426A-AD1A-97C6463AE126}"/>
                  </a:ext>
                </a:extLst>
              </p:cNvPr>
              <p:cNvSpPr/>
              <p:nvPr/>
            </p:nvSpPr>
            <p:spPr>
              <a:xfrm>
                <a:off x="3249392" y="5442990"/>
                <a:ext cx="2525613" cy="430887"/>
              </a:xfrm>
              <a:prstGeom prst="rect">
                <a:avLst/>
              </a:prstGeom>
              <a:noFill/>
              <a:ln w="38100">
                <a:noFill/>
              </a:ln>
            </p:spPr>
            <p:txBody>
              <a:bodyPr wrap="square" lIns="0" tIns="0" rIns="0" bIns="0" anchor="b">
                <a:spAutoFit/>
              </a:bodyPr>
              <a:lstStyle/>
              <a:p>
                <a:pPr algn="ctr"/>
                <a:r>
                  <a:rPr lang="ja-JP" altLang="en-US" sz="2800" spc="-150">
                    <a:solidFill>
                      <a:srgbClr val="00B0F0"/>
                    </a:solidFill>
                    <a:latin typeface="Arial"/>
                  </a:rPr>
                  <a:t>バックアップ</a:t>
                </a:r>
                <a:endParaRPr lang="en-US" sz="2800" spc="-150" dirty="0">
                  <a:solidFill>
                    <a:srgbClr val="00B0F0"/>
                  </a:solidFill>
                  <a:latin typeface="Arial"/>
                </a:endParaRPr>
              </a:p>
            </p:txBody>
          </p:sp>
          <p:grpSp>
            <p:nvGrpSpPr>
              <p:cNvPr id="47" name="Group 48">
                <a:extLst>
                  <a:ext uri="{FF2B5EF4-FFF2-40B4-BE49-F238E27FC236}">
                    <a16:creationId xmlns:a16="http://schemas.microsoft.com/office/drawing/2014/main" id="{772BCDF7-0C56-4303-9F8B-01AABF7F2F07}"/>
                  </a:ext>
                </a:extLst>
              </p:cNvPr>
              <p:cNvGrpSpPr/>
              <p:nvPr/>
            </p:nvGrpSpPr>
            <p:grpSpPr>
              <a:xfrm>
                <a:off x="3706543" y="3912193"/>
                <a:ext cx="1522905" cy="711713"/>
                <a:chOff x="1277655" y="2278419"/>
                <a:chExt cx="2012853" cy="940685"/>
              </a:xfrm>
            </p:grpSpPr>
            <p:sp>
              <p:nvSpPr>
                <p:cNvPr id="48" name="Freeform 41">
                  <a:extLst>
                    <a:ext uri="{FF2B5EF4-FFF2-40B4-BE49-F238E27FC236}">
                      <a16:creationId xmlns:a16="http://schemas.microsoft.com/office/drawing/2014/main" id="{DB58A807-6BBD-478D-B892-1C3F1BAF34A7}"/>
                    </a:ext>
                  </a:extLst>
                </p:cNvPr>
                <p:cNvSpPr>
                  <a:spLocks noChangeAspect="1"/>
                </p:cNvSpPr>
                <p:nvPr/>
              </p:nvSpPr>
              <p:spPr bwMode="auto">
                <a:xfrm>
                  <a:off x="2442013" y="2349264"/>
                  <a:ext cx="838463" cy="598049"/>
                </a:xfrm>
                <a:custGeom>
                  <a:avLst/>
                  <a:gdLst>
                    <a:gd name="T0" fmla="*/ 1498 w 2304"/>
                    <a:gd name="T1" fmla="*/ 6 h 1427"/>
                    <a:gd name="T2" fmla="*/ 1027 w 2304"/>
                    <a:gd name="T3" fmla="*/ 333 h 1427"/>
                    <a:gd name="T4" fmla="*/ 855 w 2304"/>
                    <a:gd name="T5" fmla="*/ 293 h 1427"/>
                    <a:gd name="T6" fmla="*/ 432 w 2304"/>
                    <a:gd name="T7" fmla="*/ 623 h 1427"/>
                    <a:gd name="T8" fmla="*/ 349 w 2304"/>
                    <a:gd name="T9" fmla="*/ 612 h 1427"/>
                    <a:gd name="T10" fmla="*/ 5 w 2304"/>
                    <a:gd name="T11" fmla="*/ 935 h 1427"/>
                    <a:gd name="T12" fmla="*/ 333 w 2304"/>
                    <a:gd name="T13" fmla="*/ 1273 h 1427"/>
                    <a:gd name="T14" fmla="*/ 495 w 2304"/>
                    <a:gd name="T15" fmla="*/ 1237 h 1427"/>
                    <a:gd name="T16" fmla="*/ 860 w 2304"/>
                    <a:gd name="T17" fmla="*/ 1383 h 1427"/>
                    <a:gd name="T18" fmla="*/ 1177 w 2304"/>
                    <a:gd name="T19" fmla="*/ 1299 h 1427"/>
                    <a:gd name="T20" fmla="*/ 1451 w 2304"/>
                    <a:gd name="T21" fmla="*/ 1424 h 1427"/>
                    <a:gd name="T22" fmla="*/ 1788 w 2304"/>
                    <a:gd name="T23" fmla="*/ 1240 h 1427"/>
                    <a:gd name="T24" fmla="*/ 1941 w 2304"/>
                    <a:gd name="T25" fmla="*/ 1285 h 1427"/>
                    <a:gd name="T26" fmla="*/ 2299 w 2304"/>
                    <a:gd name="T27" fmla="*/ 894 h 1427"/>
                    <a:gd name="T28" fmla="*/ 1981 w 2304"/>
                    <a:gd name="T29" fmla="*/ 487 h 1427"/>
                    <a:gd name="T30" fmla="*/ 1498 w 2304"/>
                    <a:gd name="T31" fmla="*/ 6 h 1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04" h="1427">
                      <a:moveTo>
                        <a:pt x="1498" y="6"/>
                      </a:moveTo>
                      <a:cubicBezTo>
                        <a:pt x="1288" y="0"/>
                        <a:pt x="1105" y="136"/>
                        <a:pt x="1027" y="333"/>
                      </a:cubicBezTo>
                      <a:cubicBezTo>
                        <a:pt x="975" y="309"/>
                        <a:pt x="917" y="295"/>
                        <a:pt x="855" y="293"/>
                      </a:cubicBezTo>
                      <a:cubicBezTo>
                        <a:pt x="649" y="288"/>
                        <a:pt x="474" y="430"/>
                        <a:pt x="432" y="623"/>
                      </a:cubicBezTo>
                      <a:cubicBezTo>
                        <a:pt x="406" y="616"/>
                        <a:pt x="378" y="612"/>
                        <a:pt x="349" y="612"/>
                      </a:cubicBezTo>
                      <a:cubicBezTo>
                        <a:pt x="163" y="607"/>
                        <a:pt x="9" y="752"/>
                        <a:pt x="5" y="935"/>
                      </a:cubicBezTo>
                      <a:cubicBezTo>
                        <a:pt x="0" y="1117"/>
                        <a:pt x="147" y="1269"/>
                        <a:pt x="333" y="1273"/>
                      </a:cubicBezTo>
                      <a:cubicBezTo>
                        <a:pt x="391" y="1275"/>
                        <a:pt x="447" y="1262"/>
                        <a:pt x="495" y="1237"/>
                      </a:cubicBezTo>
                      <a:cubicBezTo>
                        <a:pt x="576" y="1321"/>
                        <a:pt x="709" y="1379"/>
                        <a:pt x="860" y="1383"/>
                      </a:cubicBezTo>
                      <a:cubicBezTo>
                        <a:pt x="982" y="1386"/>
                        <a:pt x="1094" y="1353"/>
                        <a:pt x="1177" y="1299"/>
                      </a:cubicBezTo>
                      <a:cubicBezTo>
                        <a:pt x="1245" y="1374"/>
                        <a:pt x="1343" y="1421"/>
                        <a:pt x="1451" y="1424"/>
                      </a:cubicBezTo>
                      <a:cubicBezTo>
                        <a:pt x="1592" y="1427"/>
                        <a:pt x="1718" y="1354"/>
                        <a:pt x="1788" y="1240"/>
                      </a:cubicBezTo>
                      <a:cubicBezTo>
                        <a:pt x="1834" y="1267"/>
                        <a:pt x="1886" y="1284"/>
                        <a:pt x="1941" y="1285"/>
                      </a:cubicBezTo>
                      <a:cubicBezTo>
                        <a:pt x="2133" y="1290"/>
                        <a:pt x="2294" y="1114"/>
                        <a:pt x="2299" y="894"/>
                      </a:cubicBezTo>
                      <a:cubicBezTo>
                        <a:pt x="2304" y="681"/>
                        <a:pt x="2163" y="504"/>
                        <a:pt x="1981" y="487"/>
                      </a:cubicBezTo>
                      <a:cubicBezTo>
                        <a:pt x="1956" y="221"/>
                        <a:pt x="1752" y="12"/>
                        <a:pt x="1498" y="6"/>
                      </a:cubicBezTo>
                      <a:close/>
                    </a:path>
                  </a:pathLst>
                </a:custGeom>
                <a:noFill/>
                <a:ln w="19050">
                  <a:solidFill>
                    <a:srgbClr val="00B0F0"/>
                  </a:solidFill>
                </a:ln>
              </p:spPr>
              <p:txBody>
                <a:bodyPr vert="horz" wrap="square" lIns="81238" tIns="40618" rIns="81238" bIns="40618" numCol="1" anchor="t" anchorCtr="0" compatLnSpc="1">
                  <a:prstTxWarp prst="textNoShape">
                    <a:avLst/>
                  </a:prstTxWarp>
                </a:bodyPr>
                <a:lstStyle/>
                <a:p>
                  <a:pPr defTabSz="1218529">
                    <a:defRPr/>
                  </a:pPr>
                  <a:endParaRPr kumimoji="0" lang="en-US" sz="800" kern="0" dirty="0">
                    <a:solidFill>
                      <a:schemeClr val="bg1">
                        <a:lumMod val="50000"/>
                      </a:schemeClr>
                    </a:solidFill>
                    <a:latin typeface="+mj-lt"/>
                    <a:ea typeface="Amazon Ember" panose="020B0603020204020204" pitchFamily="34" charset="0"/>
                    <a:cs typeface="Amazon Ember" panose="020B0603020204020204" pitchFamily="34" charset="0"/>
                  </a:endParaRPr>
                </a:p>
              </p:txBody>
            </p:sp>
            <p:sp>
              <p:nvSpPr>
                <p:cNvPr id="49" name="Freeform 41">
                  <a:extLst>
                    <a:ext uri="{FF2B5EF4-FFF2-40B4-BE49-F238E27FC236}">
                      <a16:creationId xmlns:a16="http://schemas.microsoft.com/office/drawing/2014/main" id="{016F0FBE-A399-4BC0-AA09-20444EFCC160}"/>
                    </a:ext>
                  </a:extLst>
                </p:cNvPr>
                <p:cNvSpPr>
                  <a:spLocks noChangeAspect="1"/>
                </p:cNvSpPr>
                <p:nvPr/>
              </p:nvSpPr>
              <p:spPr bwMode="auto">
                <a:xfrm>
                  <a:off x="1277655" y="2278419"/>
                  <a:ext cx="1318838" cy="940685"/>
                </a:xfrm>
                <a:custGeom>
                  <a:avLst/>
                  <a:gdLst>
                    <a:gd name="T0" fmla="*/ 1498 w 2304"/>
                    <a:gd name="T1" fmla="*/ 6 h 1427"/>
                    <a:gd name="T2" fmla="*/ 1027 w 2304"/>
                    <a:gd name="T3" fmla="*/ 333 h 1427"/>
                    <a:gd name="T4" fmla="*/ 855 w 2304"/>
                    <a:gd name="T5" fmla="*/ 293 h 1427"/>
                    <a:gd name="T6" fmla="*/ 432 w 2304"/>
                    <a:gd name="T7" fmla="*/ 623 h 1427"/>
                    <a:gd name="T8" fmla="*/ 349 w 2304"/>
                    <a:gd name="T9" fmla="*/ 612 h 1427"/>
                    <a:gd name="T10" fmla="*/ 5 w 2304"/>
                    <a:gd name="T11" fmla="*/ 935 h 1427"/>
                    <a:gd name="T12" fmla="*/ 333 w 2304"/>
                    <a:gd name="T13" fmla="*/ 1273 h 1427"/>
                    <a:gd name="T14" fmla="*/ 495 w 2304"/>
                    <a:gd name="T15" fmla="*/ 1237 h 1427"/>
                    <a:gd name="T16" fmla="*/ 860 w 2304"/>
                    <a:gd name="T17" fmla="*/ 1383 h 1427"/>
                    <a:gd name="T18" fmla="*/ 1177 w 2304"/>
                    <a:gd name="T19" fmla="*/ 1299 h 1427"/>
                    <a:gd name="T20" fmla="*/ 1451 w 2304"/>
                    <a:gd name="T21" fmla="*/ 1424 h 1427"/>
                    <a:gd name="T22" fmla="*/ 1788 w 2304"/>
                    <a:gd name="T23" fmla="*/ 1240 h 1427"/>
                    <a:gd name="T24" fmla="*/ 1941 w 2304"/>
                    <a:gd name="T25" fmla="*/ 1285 h 1427"/>
                    <a:gd name="T26" fmla="*/ 2299 w 2304"/>
                    <a:gd name="T27" fmla="*/ 894 h 1427"/>
                    <a:gd name="T28" fmla="*/ 1981 w 2304"/>
                    <a:gd name="T29" fmla="*/ 487 h 1427"/>
                    <a:gd name="T30" fmla="*/ 1498 w 2304"/>
                    <a:gd name="T31" fmla="*/ 6 h 1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04" h="1427">
                      <a:moveTo>
                        <a:pt x="1498" y="6"/>
                      </a:moveTo>
                      <a:cubicBezTo>
                        <a:pt x="1288" y="0"/>
                        <a:pt x="1105" y="136"/>
                        <a:pt x="1027" y="333"/>
                      </a:cubicBezTo>
                      <a:cubicBezTo>
                        <a:pt x="975" y="309"/>
                        <a:pt x="917" y="295"/>
                        <a:pt x="855" y="293"/>
                      </a:cubicBezTo>
                      <a:cubicBezTo>
                        <a:pt x="649" y="288"/>
                        <a:pt x="474" y="430"/>
                        <a:pt x="432" y="623"/>
                      </a:cubicBezTo>
                      <a:cubicBezTo>
                        <a:pt x="406" y="616"/>
                        <a:pt x="378" y="612"/>
                        <a:pt x="349" y="612"/>
                      </a:cubicBezTo>
                      <a:cubicBezTo>
                        <a:pt x="163" y="607"/>
                        <a:pt x="9" y="752"/>
                        <a:pt x="5" y="935"/>
                      </a:cubicBezTo>
                      <a:cubicBezTo>
                        <a:pt x="0" y="1117"/>
                        <a:pt x="147" y="1269"/>
                        <a:pt x="333" y="1273"/>
                      </a:cubicBezTo>
                      <a:cubicBezTo>
                        <a:pt x="391" y="1275"/>
                        <a:pt x="447" y="1262"/>
                        <a:pt x="495" y="1237"/>
                      </a:cubicBezTo>
                      <a:cubicBezTo>
                        <a:pt x="576" y="1321"/>
                        <a:pt x="709" y="1379"/>
                        <a:pt x="860" y="1383"/>
                      </a:cubicBezTo>
                      <a:cubicBezTo>
                        <a:pt x="982" y="1386"/>
                        <a:pt x="1094" y="1353"/>
                        <a:pt x="1177" y="1299"/>
                      </a:cubicBezTo>
                      <a:cubicBezTo>
                        <a:pt x="1245" y="1374"/>
                        <a:pt x="1343" y="1421"/>
                        <a:pt x="1451" y="1424"/>
                      </a:cubicBezTo>
                      <a:cubicBezTo>
                        <a:pt x="1592" y="1427"/>
                        <a:pt x="1718" y="1354"/>
                        <a:pt x="1788" y="1240"/>
                      </a:cubicBezTo>
                      <a:cubicBezTo>
                        <a:pt x="1834" y="1267"/>
                        <a:pt x="1886" y="1284"/>
                        <a:pt x="1941" y="1285"/>
                      </a:cubicBezTo>
                      <a:cubicBezTo>
                        <a:pt x="2133" y="1290"/>
                        <a:pt x="2294" y="1114"/>
                        <a:pt x="2299" y="894"/>
                      </a:cubicBezTo>
                      <a:cubicBezTo>
                        <a:pt x="2304" y="681"/>
                        <a:pt x="2163" y="504"/>
                        <a:pt x="1981" y="487"/>
                      </a:cubicBezTo>
                      <a:cubicBezTo>
                        <a:pt x="1956" y="221"/>
                        <a:pt x="1752" y="12"/>
                        <a:pt x="1498" y="6"/>
                      </a:cubicBezTo>
                      <a:close/>
                    </a:path>
                  </a:pathLst>
                </a:custGeom>
                <a:solidFill>
                  <a:srgbClr val="00B0F0"/>
                </a:solidFill>
                <a:ln>
                  <a:noFill/>
                </a:ln>
              </p:spPr>
              <p:txBody>
                <a:bodyPr vert="horz" wrap="square" lIns="81238" tIns="40618" rIns="81238" bIns="40618" numCol="1" anchor="t" anchorCtr="0" compatLnSpc="1">
                  <a:prstTxWarp prst="textNoShape">
                    <a:avLst/>
                  </a:prstTxWarp>
                </a:bodyPr>
                <a:lstStyle/>
                <a:p>
                  <a:pPr defTabSz="1218529">
                    <a:defRPr/>
                  </a:pPr>
                  <a:endParaRPr kumimoji="0" lang="en-US" sz="800" kern="0" dirty="0">
                    <a:solidFill>
                      <a:srgbClr val="003D79"/>
                    </a:solidFill>
                    <a:latin typeface="+mj-lt"/>
                  </a:endParaRPr>
                </a:p>
              </p:txBody>
            </p:sp>
            <p:sp>
              <p:nvSpPr>
                <p:cNvPr id="50" name="TextBox 51">
                  <a:extLst>
                    <a:ext uri="{FF2B5EF4-FFF2-40B4-BE49-F238E27FC236}">
                      <a16:creationId xmlns:a16="http://schemas.microsoft.com/office/drawing/2014/main" id="{3EAECF87-56B4-4CD1-BBA8-BF7C0AC427C8}"/>
                    </a:ext>
                  </a:extLst>
                </p:cNvPr>
                <p:cNvSpPr txBox="1"/>
                <p:nvPr/>
              </p:nvSpPr>
              <p:spPr>
                <a:xfrm>
                  <a:off x="2583872" y="2590314"/>
                  <a:ext cx="706636" cy="218663"/>
                </a:xfrm>
                <a:prstGeom prst="rect">
                  <a:avLst/>
                </a:prstGeom>
                <a:noFill/>
              </p:spPr>
              <p:txBody>
                <a:bodyPr wrap="none" lIns="0" tIns="0" rIns="0" bIns="0" rtlCol="0" anchor="ctr">
                  <a:noAutofit/>
                </a:bodyPr>
                <a:lstStyle/>
                <a:p>
                  <a:pPr algn="ctr" defTabSz="1218529">
                    <a:lnSpc>
                      <a:spcPct val="90000"/>
                    </a:lnSpc>
                    <a:defRPr/>
                  </a:pPr>
                  <a:r>
                    <a:rPr kumimoji="0" lang="en-US" sz="800" b="1" kern="0" dirty="0">
                      <a:solidFill>
                        <a:srgbClr val="00B0F0"/>
                      </a:solidFill>
                      <a:latin typeface="+mj-lt"/>
                      <a:ea typeface="Amazon Ember" panose="020B0603020204020204" pitchFamily="34" charset="0"/>
                      <a:cs typeface="Amazon Ember" panose="020B0603020204020204" pitchFamily="34" charset="0"/>
                    </a:rPr>
                    <a:t>Expand</a:t>
                  </a:r>
                </a:p>
              </p:txBody>
            </p:sp>
            <p:sp>
              <p:nvSpPr>
                <p:cNvPr id="51" name="TextBox 52">
                  <a:extLst>
                    <a:ext uri="{FF2B5EF4-FFF2-40B4-BE49-F238E27FC236}">
                      <a16:creationId xmlns:a16="http://schemas.microsoft.com/office/drawing/2014/main" id="{25F10623-775D-4334-87F1-E0CC2F0070A6}"/>
                    </a:ext>
                  </a:extLst>
                </p:cNvPr>
                <p:cNvSpPr txBox="1"/>
                <p:nvPr/>
              </p:nvSpPr>
              <p:spPr>
                <a:xfrm>
                  <a:off x="1618764" y="2737652"/>
                  <a:ext cx="706636" cy="209660"/>
                </a:xfrm>
                <a:prstGeom prst="rect">
                  <a:avLst/>
                </a:prstGeom>
                <a:noFill/>
              </p:spPr>
              <p:txBody>
                <a:bodyPr wrap="none" lIns="0" tIns="0" rIns="0" bIns="0" rtlCol="0" anchor="ctr">
                  <a:noAutofit/>
                </a:bodyPr>
                <a:lstStyle/>
                <a:p>
                  <a:pPr algn="ctr" defTabSz="1218529">
                    <a:lnSpc>
                      <a:spcPct val="90000"/>
                    </a:lnSpc>
                    <a:defRPr/>
                  </a:pPr>
                  <a:r>
                    <a:rPr kumimoji="0" lang="en-US" sz="800" b="1" kern="0" dirty="0">
                      <a:solidFill>
                        <a:prstClr val="white"/>
                      </a:solidFill>
                      <a:latin typeface="+mj-lt"/>
                      <a:ea typeface="Amazon Ember" panose="020B0603020204020204" pitchFamily="34" charset="0"/>
                      <a:cs typeface="Amazon Ember" panose="020B0603020204020204" pitchFamily="34" charset="0"/>
                    </a:rPr>
                    <a:t>Maintain</a:t>
                  </a:r>
                </a:p>
              </p:txBody>
            </p:sp>
          </p:grpSp>
        </p:grpSp>
      </p:grpSp>
      <p:grpSp>
        <p:nvGrpSpPr>
          <p:cNvPr id="52" name="Group 85">
            <a:extLst>
              <a:ext uri="{FF2B5EF4-FFF2-40B4-BE49-F238E27FC236}">
                <a16:creationId xmlns:a16="http://schemas.microsoft.com/office/drawing/2014/main" id="{EA97EFD0-2000-4DBC-BBDA-E75FAD656705}"/>
              </a:ext>
            </a:extLst>
          </p:cNvPr>
          <p:cNvGrpSpPr/>
          <p:nvPr/>
        </p:nvGrpSpPr>
        <p:grpSpPr>
          <a:xfrm>
            <a:off x="1243484" y="2927973"/>
            <a:ext cx="2718787" cy="2616488"/>
            <a:chOff x="294354" y="3487823"/>
            <a:chExt cx="2718787" cy="2616488"/>
          </a:xfrm>
        </p:grpSpPr>
        <p:sp>
          <p:nvSpPr>
            <p:cNvPr id="53" name="TextBox 81">
              <a:extLst>
                <a:ext uri="{FF2B5EF4-FFF2-40B4-BE49-F238E27FC236}">
                  <a16:creationId xmlns:a16="http://schemas.microsoft.com/office/drawing/2014/main" id="{6602C372-F9BC-4DB3-99FA-ECAE0B87A2CC}"/>
                </a:ext>
              </a:extLst>
            </p:cNvPr>
            <p:cNvSpPr txBox="1"/>
            <p:nvPr/>
          </p:nvSpPr>
          <p:spPr>
            <a:xfrm>
              <a:off x="294354" y="3487823"/>
              <a:ext cx="2718787" cy="2616488"/>
            </a:xfrm>
            <a:prstGeom prst="rect">
              <a:avLst/>
            </a:prstGeom>
            <a:solidFill>
              <a:srgbClr val="F2F2F2"/>
            </a:solidFill>
            <a:ln w="15875">
              <a:noFill/>
            </a:ln>
          </p:spPr>
          <p:txBody>
            <a:bodyPr wrap="square" lIns="81238" tIns="1279827" rIns="81238" bIns="162476" rtlCol="0" anchor="t" anchorCtr="0">
              <a:noAutofit/>
            </a:bodyPr>
            <a:lstStyle>
              <a:defPPr>
                <a:defRPr lang="en-US"/>
              </a:defPPr>
              <a:lvl1pPr marR="0" lvl="0" indent="0" algn="ctr" defTabSz="812341" fontAlgn="auto">
                <a:lnSpc>
                  <a:spcPct val="90000"/>
                </a:lnSpc>
                <a:spcBef>
                  <a:spcPts val="0"/>
                </a:spcBef>
                <a:spcAft>
                  <a:spcPts val="1066"/>
                </a:spcAft>
                <a:buClr>
                  <a:srgbClr val="717074">
                    <a:lumMod val="60000"/>
                    <a:lumOff val="40000"/>
                  </a:srgbClr>
                </a:buClr>
                <a:buSzPct val="90000"/>
                <a:buFontTx/>
                <a:buNone/>
                <a:tabLst/>
                <a:defRPr kumimoji="0" sz="1777" i="0" u="none" strike="noStrike" kern="0" cap="none" spc="0" normalizeH="0" baseline="0">
                  <a:ln>
                    <a:noFill/>
                  </a:ln>
                  <a:solidFill>
                    <a:srgbClr val="003D79"/>
                  </a:solidFill>
                  <a:effectLst/>
                  <a:uLnTx/>
                  <a:uFillTx/>
                  <a:latin typeface="Metropolis Semi Bold" panose="00000700000000000000" pitchFamily="2" charset="0"/>
                  <a:ea typeface="Amazon Ember" panose="020B0603020204020204" pitchFamily="34" charset="0"/>
                  <a:cs typeface="Amazon Ember" panose="020B0603020204020204" pitchFamily="34" charset="0"/>
                </a:defRPr>
              </a:lvl1pPr>
            </a:lstStyle>
            <a:p>
              <a:pPr defTabSz="812097">
                <a:defRPr/>
              </a:pPr>
              <a:endParaRPr lang="en-US" sz="1776" dirty="0">
                <a:latin typeface="+mj-lt"/>
              </a:endParaRPr>
            </a:p>
          </p:txBody>
        </p:sp>
        <p:grpSp>
          <p:nvGrpSpPr>
            <p:cNvPr id="54" name="Group 80">
              <a:extLst>
                <a:ext uri="{FF2B5EF4-FFF2-40B4-BE49-F238E27FC236}">
                  <a16:creationId xmlns:a16="http://schemas.microsoft.com/office/drawing/2014/main" id="{AE952C29-9397-4834-99EF-E6B38BAE2F76}"/>
                </a:ext>
              </a:extLst>
            </p:cNvPr>
            <p:cNvGrpSpPr/>
            <p:nvPr/>
          </p:nvGrpSpPr>
          <p:grpSpPr>
            <a:xfrm>
              <a:off x="518794" y="3914192"/>
              <a:ext cx="2284564" cy="1959685"/>
              <a:chOff x="518794" y="3950654"/>
              <a:chExt cx="2284564" cy="1959685"/>
            </a:xfrm>
          </p:grpSpPr>
          <p:sp>
            <p:nvSpPr>
              <p:cNvPr id="55" name="Rectangle 18">
                <a:extLst>
                  <a:ext uri="{FF2B5EF4-FFF2-40B4-BE49-F238E27FC236}">
                    <a16:creationId xmlns:a16="http://schemas.microsoft.com/office/drawing/2014/main" id="{A5A5416D-C656-42F1-A08C-75FECD2E2E94}"/>
                  </a:ext>
                </a:extLst>
              </p:cNvPr>
              <p:cNvSpPr/>
              <p:nvPr/>
            </p:nvSpPr>
            <p:spPr>
              <a:xfrm>
                <a:off x="632106" y="5048565"/>
                <a:ext cx="1888480" cy="861774"/>
              </a:xfrm>
              <a:prstGeom prst="rect">
                <a:avLst/>
              </a:prstGeom>
              <a:ln w="38100">
                <a:noFill/>
              </a:ln>
            </p:spPr>
            <p:txBody>
              <a:bodyPr wrap="square" lIns="0" tIns="0" rIns="0" bIns="0" anchor="b">
                <a:spAutoFit/>
              </a:bodyPr>
              <a:lstStyle/>
              <a:p>
                <a:pPr algn="ctr"/>
                <a:r>
                  <a:rPr lang="ja-JP" altLang="en-US" sz="2800" spc="-150">
                    <a:solidFill>
                      <a:schemeClr val="tx2"/>
                    </a:solidFill>
                    <a:latin typeface="Arial"/>
                  </a:rPr>
                  <a:t>ディザスターリカバリ</a:t>
                </a:r>
                <a:endParaRPr lang="en-US" sz="2800" spc="-150" dirty="0">
                  <a:solidFill>
                    <a:schemeClr val="tx2"/>
                  </a:solidFill>
                  <a:latin typeface="Arial"/>
                </a:endParaRPr>
              </a:p>
            </p:txBody>
          </p:sp>
          <p:grpSp>
            <p:nvGrpSpPr>
              <p:cNvPr id="56" name="Group 53">
                <a:extLst>
                  <a:ext uri="{FF2B5EF4-FFF2-40B4-BE49-F238E27FC236}">
                    <a16:creationId xmlns:a16="http://schemas.microsoft.com/office/drawing/2014/main" id="{16D04649-541F-43D2-87DA-AC991096388D}"/>
                  </a:ext>
                </a:extLst>
              </p:cNvPr>
              <p:cNvGrpSpPr/>
              <p:nvPr/>
            </p:nvGrpSpPr>
            <p:grpSpPr>
              <a:xfrm>
                <a:off x="518794" y="3950654"/>
                <a:ext cx="2284564" cy="673258"/>
                <a:chOff x="3670283" y="2305280"/>
                <a:chExt cx="2351097" cy="692866"/>
              </a:xfrm>
            </p:grpSpPr>
            <p:sp>
              <p:nvSpPr>
                <p:cNvPr id="57" name="Freeform 41">
                  <a:extLst>
                    <a:ext uri="{FF2B5EF4-FFF2-40B4-BE49-F238E27FC236}">
                      <a16:creationId xmlns:a16="http://schemas.microsoft.com/office/drawing/2014/main" id="{0B2A690B-5A7E-461C-8BDB-C131B86EC6EE}"/>
                    </a:ext>
                  </a:extLst>
                </p:cNvPr>
                <p:cNvSpPr>
                  <a:spLocks noChangeAspect="1"/>
                </p:cNvSpPr>
                <p:nvPr/>
              </p:nvSpPr>
              <p:spPr bwMode="auto">
                <a:xfrm>
                  <a:off x="5049984" y="2305280"/>
                  <a:ext cx="971396" cy="692864"/>
                </a:xfrm>
                <a:custGeom>
                  <a:avLst/>
                  <a:gdLst>
                    <a:gd name="T0" fmla="*/ 1498 w 2304"/>
                    <a:gd name="T1" fmla="*/ 6 h 1427"/>
                    <a:gd name="T2" fmla="*/ 1027 w 2304"/>
                    <a:gd name="T3" fmla="*/ 333 h 1427"/>
                    <a:gd name="T4" fmla="*/ 855 w 2304"/>
                    <a:gd name="T5" fmla="*/ 293 h 1427"/>
                    <a:gd name="T6" fmla="*/ 432 w 2304"/>
                    <a:gd name="T7" fmla="*/ 623 h 1427"/>
                    <a:gd name="T8" fmla="*/ 349 w 2304"/>
                    <a:gd name="T9" fmla="*/ 612 h 1427"/>
                    <a:gd name="T10" fmla="*/ 5 w 2304"/>
                    <a:gd name="T11" fmla="*/ 935 h 1427"/>
                    <a:gd name="T12" fmla="*/ 333 w 2304"/>
                    <a:gd name="T13" fmla="*/ 1273 h 1427"/>
                    <a:gd name="T14" fmla="*/ 495 w 2304"/>
                    <a:gd name="T15" fmla="*/ 1237 h 1427"/>
                    <a:gd name="T16" fmla="*/ 860 w 2304"/>
                    <a:gd name="T17" fmla="*/ 1383 h 1427"/>
                    <a:gd name="T18" fmla="*/ 1177 w 2304"/>
                    <a:gd name="T19" fmla="*/ 1299 h 1427"/>
                    <a:gd name="T20" fmla="*/ 1451 w 2304"/>
                    <a:gd name="T21" fmla="*/ 1424 h 1427"/>
                    <a:gd name="T22" fmla="*/ 1788 w 2304"/>
                    <a:gd name="T23" fmla="*/ 1240 h 1427"/>
                    <a:gd name="T24" fmla="*/ 1941 w 2304"/>
                    <a:gd name="T25" fmla="*/ 1285 h 1427"/>
                    <a:gd name="T26" fmla="*/ 2299 w 2304"/>
                    <a:gd name="T27" fmla="*/ 894 h 1427"/>
                    <a:gd name="T28" fmla="*/ 1981 w 2304"/>
                    <a:gd name="T29" fmla="*/ 487 h 1427"/>
                    <a:gd name="T30" fmla="*/ 1498 w 2304"/>
                    <a:gd name="T31" fmla="*/ 6 h 1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04" h="1427">
                      <a:moveTo>
                        <a:pt x="1498" y="6"/>
                      </a:moveTo>
                      <a:cubicBezTo>
                        <a:pt x="1288" y="0"/>
                        <a:pt x="1105" y="136"/>
                        <a:pt x="1027" y="333"/>
                      </a:cubicBezTo>
                      <a:cubicBezTo>
                        <a:pt x="975" y="309"/>
                        <a:pt x="917" y="295"/>
                        <a:pt x="855" y="293"/>
                      </a:cubicBezTo>
                      <a:cubicBezTo>
                        <a:pt x="649" y="288"/>
                        <a:pt x="474" y="430"/>
                        <a:pt x="432" y="623"/>
                      </a:cubicBezTo>
                      <a:cubicBezTo>
                        <a:pt x="406" y="616"/>
                        <a:pt x="378" y="612"/>
                        <a:pt x="349" y="612"/>
                      </a:cubicBezTo>
                      <a:cubicBezTo>
                        <a:pt x="163" y="607"/>
                        <a:pt x="9" y="752"/>
                        <a:pt x="5" y="935"/>
                      </a:cubicBezTo>
                      <a:cubicBezTo>
                        <a:pt x="0" y="1117"/>
                        <a:pt x="147" y="1269"/>
                        <a:pt x="333" y="1273"/>
                      </a:cubicBezTo>
                      <a:cubicBezTo>
                        <a:pt x="391" y="1275"/>
                        <a:pt x="447" y="1262"/>
                        <a:pt x="495" y="1237"/>
                      </a:cubicBezTo>
                      <a:cubicBezTo>
                        <a:pt x="576" y="1321"/>
                        <a:pt x="709" y="1379"/>
                        <a:pt x="860" y="1383"/>
                      </a:cubicBezTo>
                      <a:cubicBezTo>
                        <a:pt x="982" y="1386"/>
                        <a:pt x="1094" y="1353"/>
                        <a:pt x="1177" y="1299"/>
                      </a:cubicBezTo>
                      <a:cubicBezTo>
                        <a:pt x="1245" y="1374"/>
                        <a:pt x="1343" y="1421"/>
                        <a:pt x="1451" y="1424"/>
                      </a:cubicBezTo>
                      <a:cubicBezTo>
                        <a:pt x="1592" y="1427"/>
                        <a:pt x="1718" y="1354"/>
                        <a:pt x="1788" y="1240"/>
                      </a:cubicBezTo>
                      <a:cubicBezTo>
                        <a:pt x="1834" y="1267"/>
                        <a:pt x="1886" y="1284"/>
                        <a:pt x="1941" y="1285"/>
                      </a:cubicBezTo>
                      <a:cubicBezTo>
                        <a:pt x="2133" y="1290"/>
                        <a:pt x="2294" y="1114"/>
                        <a:pt x="2299" y="894"/>
                      </a:cubicBezTo>
                      <a:cubicBezTo>
                        <a:pt x="2304" y="681"/>
                        <a:pt x="2163" y="504"/>
                        <a:pt x="1981" y="487"/>
                      </a:cubicBezTo>
                      <a:cubicBezTo>
                        <a:pt x="1956" y="221"/>
                        <a:pt x="1752" y="12"/>
                        <a:pt x="1498" y="6"/>
                      </a:cubicBezTo>
                      <a:close/>
                    </a:path>
                  </a:pathLst>
                </a:custGeom>
                <a:solidFill>
                  <a:sysClr val="window" lastClr="FFFFFF"/>
                </a:solidFill>
                <a:ln w="19050">
                  <a:solidFill>
                    <a:schemeClr val="tx2"/>
                  </a:solidFill>
                </a:ln>
              </p:spPr>
              <p:txBody>
                <a:bodyPr vert="horz" wrap="square" lIns="81238" tIns="40618" rIns="81238" bIns="40618" numCol="1" anchor="t" anchorCtr="0" compatLnSpc="1">
                  <a:prstTxWarp prst="textNoShape">
                    <a:avLst/>
                  </a:prstTxWarp>
                </a:bodyPr>
                <a:lstStyle/>
                <a:p>
                  <a:pPr defTabSz="1218529">
                    <a:defRPr/>
                  </a:pPr>
                  <a:endParaRPr kumimoji="0" lang="en-US" sz="800" kern="0" dirty="0">
                    <a:solidFill>
                      <a:srgbClr val="003D79"/>
                    </a:solidFill>
                    <a:latin typeface="+mj-lt"/>
                    <a:ea typeface="Amazon Ember" panose="020B0603020204020204" pitchFamily="34" charset="0"/>
                    <a:cs typeface="Amazon Ember" panose="020B0603020204020204" pitchFamily="34" charset="0"/>
                  </a:endParaRPr>
                </a:p>
              </p:txBody>
            </p:sp>
            <p:sp>
              <p:nvSpPr>
                <p:cNvPr id="58" name="Freeform 41">
                  <a:extLst>
                    <a:ext uri="{FF2B5EF4-FFF2-40B4-BE49-F238E27FC236}">
                      <a16:creationId xmlns:a16="http://schemas.microsoft.com/office/drawing/2014/main" id="{FC195D5D-BC0B-4B85-948F-A64EEDFBDCEE}"/>
                    </a:ext>
                  </a:extLst>
                </p:cNvPr>
                <p:cNvSpPr>
                  <a:spLocks noChangeAspect="1"/>
                </p:cNvSpPr>
                <p:nvPr/>
              </p:nvSpPr>
              <p:spPr bwMode="auto">
                <a:xfrm>
                  <a:off x="3670283" y="2305282"/>
                  <a:ext cx="971396" cy="692864"/>
                </a:xfrm>
                <a:custGeom>
                  <a:avLst/>
                  <a:gdLst>
                    <a:gd name="T0" fmla="*/ 1498 w 2304"/>
                    <a:gd name="T1" fmla="*/ 6 h 1427"/>
                    <a:gd name="T2" fmla="*/ 1027 w 2304"/>
                    <a:gd name="T3" fmla="*/ 333 h 1427"/>
                    <a:gd name="T4" fmla="*/ 855 w 2304"/>
                    <a:gd name="T5" fmla="*/ 293 h 1427"/>
                    <a:gd name="T6" fmla="*/ 432 w 2304"/>
                    <a:gd name="T7" fmla="*/ 623 h 1427"/>
                    <a:gd name="T8" fmla="*/ 349 w 2304"/>
                    <a:gd name="T9" fmla="*/ 612 h 1427"/>
                    <a:gd name="T10" fmla="*/ 5 w 2304"/>
                    <a:gd name="T11" fmla="*/ 935 h 1427"/>
                    <a:gd name="T12" fmla="*/ 333 w 2304"/>
                    <a:gd name="T13" fmla="*/ 1273 h 1427"/>
                    <a:gd name="T14" fmla="*/ 495 w 2304"/>
                    <a:gd name="T15" fmla="*/ 1237 h 1427"/>
                    <a:gd name="T16" fmla="*/ 860 w 2304"/>
                    <a:gd name="T17" fmla="*/ 1383 h 1427"/>
                    <a:gd name="T18" fmla="*/ 1177 w 2304"/>
                    <a:gd name="T19" fmla="*/ 1299 h 1427"/>
                    <a:gd name="T20" fmla="*/ 1451 w 2304"/>
                    <a:gd name="T21" fmla="*/ 1424 h 1427"/>
                    <a:gd name="T22" fmla="*/ 1788 w 2304"/>
                    <a:gd name="T23" fmla="*/ 1240 h 1427"/>
                    <a:gd name="T24" fmla="*/ 1941 w 2304"/>
                    <a:gd name="T25" fmla="*/ 1285 h 1427"/>
                    <a:gd name="T26" fmla="*/ 2299 w 2304"/>
                    <a:gd name="T27" fmla="*/ 894 h 1427"/>
                    <a:gd name="T28" fmla="*/ 1981 w 2304"/>
                    <a:gd name="T29" fmla="*/ 487 h 1427"/>
                    <a:gd name="T30" fmla="*/ 1498 w 2304"/>
                    <a:gd name="T31" fmla="*/ 6 h 1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04" h="1427">
                      <a:moveTo>
                        <a:pt x="1498" y="6"/>
                      </a:moveTo>
                      <a:cubicBezTo>
                        <a:pt x="1288" y="0"/>
                        <a:pt x="1105" y="136"/>
                        <a:pt x="1027" y="333"/>
                      </a:cubicBezTo>
                      <a:cubicBezTo>
                        <a:pt x="975" y="309"/>
                        <a:pt x="917" y="295"/>
                        <a:pt x="855" y="293"/>
                      </a:cubicBezTo>
                      <a:cubicBezTo>
                        <a:pt x="649" y="288"/>
                        <a:pt x="474" y="430"/>
                        <a:pt x="432" y="623"/>
                      </a:cubicBezTo>
                      <a:cubicBezTo>
                        <a:pt x="406" y="616"/>
                        <a:pt x="378" y="612"/>
                        <a:pt x="349" y="612"/>
                      </a:cubicBezTo>
                      <a:cubicBezTo>
                        <a:pt x="163" y="607"/>
                        <a:pt x="9" y="752"/>
                        <a:pt x="5" y="935"/>
                      </a:cubicBezTo>
                      <a:cubicBezTo>
                        <a:pt x="0" y="1117"/>
                        <a:pt x="147" y="1269"/>
                        <a:pt x="333" y="1273"/>
                      </a:cubicBezTo>
                      <a:cubicBezTo>
                        <a:pt x="391" y="1275"/>
                        <a:pt x="447" y="1262"/>
                        <a:pt x="495" y="1237"/>
                      </a:cubicBezTo>
                      <a:cubicBezTo>
                        <a:pt x="576" y="1321"/>
                        <a:pt x="709" y="1379"/>
                        <a:pt x="860" y="1383"/>
                      </a:cubicBezTo>
                      <a:cubicBezTo>
                        <a:pt x="982" y="1386"/>
                        <a:pt x="1094" y="1353"/>
                        <a:pt x="1177" y="1299"/>
                      </a:cubicBezTo>
                      <a:cubicBezTo>
                        <a:pt x="1245" y="1374"/>
                        <a:pt x="1343" y="1421"/>
                        <a:pt x="1451" y="1424"/>
                      </a:cubicBezTo>
                      <a:cubicBezTo>
                        <a:pt x="1592" y="1427"/>
                        <a:pt x="1718" y="1354"/>
                        <a:pt x="1788" y="1240"/>
                      </a:cubicBezTo>
                      <a:cubicBezTo>
                        <a:pt x="1834" y="1267"/>
                        <a:pt x="1886" y="1284"/>
                        <a:pt x="1941" y="1285"/>
                      </a:cubicBezTo>
                      <a:cubicBezTo>
                        <a:pt x="2133" y="1290"/>
                        <a:pt x="2294" y="1114"/>
                        <a:pt x="2299" y="894"/>
                      </a:cubicBezTo>
                      <a:cubicBezTo>
                        <a:pt x="2304" y="681"/>
                        <a:pt x="2163" y="504"/>
                        <a:pt x="1981" y="487"/>
                      </a:cubicBezTo>
                      <a:cubicBezTo>
                        <a:pt x="1956" y="221"/>
                        <a:pt x="1752" y="12"/>
                        <a:pt x="1498" y="6"/>
                      </a:cubicBezTo>
                      <a:close/>
                    </a:path>
                  </a:pathLst>
                </a:custGeom>
                <a:solidFill>
                  <a:schemeClr val="tx2"/>
                </a:solidFill>
                <a:ln>
                  <a:noFill/>
                </a:ln>
              </p:spPr>
              <p:txBody>
                <a:bodyPr vert="horz" wrap="square" lIns="81238" tIns="40618" rIns="81238" bIns="40618" numCol="1" anchor="t" anchorCtr="0" compatLnSpc="1">
                  <a:prstTxWarp prst="textNoShape">
                    <a:avLst/>
                  </a:prstTxWarp>
                </a:bodyPr>
                <a:lstStyle/>
                <a:p>
                  <a:pPr defTabSz="1218529">
                    <a:defRPr/>
                  </a:pPr>
                  <a:endParaRPr kumimoji="0" lang="en-US" sz="800" kern="0" dirty="0">
                    <a:solidFill>
                      <a:srgbClr val="003D79"/>
                    </a:solidFill>
                    <a:latin typeface="+mj-lt"/>
                  </a:endParaRPr>
                </a:p>
              </p:txBody>
            </p:sp>
            <p:sp>
              <p:nvSpPr>
                <p:cNvPr id="59" name="TextBox 56">
                  <a:extLst>
                    <a:ext uri="{FF2B5EF4-FFF2-40B4-BE49-F238E27FC236}">
                      <a16:creationId xmlns:a16="http://schemas.microsoft.com/office/drawing/2014/main" id="{7798E3C8-94DA-438F-88A0-93CC3FEA0629}"/>
                    </a:ext>
                  </a:extLst>
                </p:cNvPr>
                <p:cNvSpPr txBox="1"/>
                <p:nvPr/>
              </p:nvSpPr>
              <p:spPr>
                <a:xfrm>
                  <a:off x="3786895" y="2637642"/>
                  <a:ext cx="706637" cy="218664"/>
                </a:xfrm>
                <a:prstGeom prst="rect">
                  <a:avLst/>
                </a:prstGeom>
                <a:noFill/>
              </p:spPr>
              <p:txBody>
                <a:bodyPr wrap="none" lIns="0" tIns="0" rIns="0" bIns="0" rtlCol="0" anchor="ctr">
                  <a:noAutofit/>
                </a:bodyPr>
                <a:lstStyle/>
                <a:p>
                  <a:pPr algn="ctr" defTabSz="1218529">
                    <a:lnSpc>
                      <a:spcPct val="90000"/>
                    </a:lnSpc>
                    <a:defRPr/>
                  </a:pPr>
                  <a:r>
                    <a:rPr kumimoji="0" lang="en-US" sz="800" b="1" kern="0" dirty="0">
                      <a:solidFill>
                        <a:prstClr val="white"/>
                      </a:solidFill>
                      <a:latin typeface="+mj-lt"/>
                      <a:ea typeface="Amazon Ember" panose="020B0603020204020204" pitchFamily="34" charset="0"/>
                      <a:cs typeface="Amazon Ember" panose="020B0603020204020204" pitchFamily="34" charset="0"/>
                    </a:rPr>
                    <a:t>Primary</a:t>
                  </a:r>
                </a:p>
              </p:txBody>
            </p:sp>
            <p:sp>
              <p:nvSpPr>
                <p:cNvPr id="60" name="TextBox 57">
                  <a:extLst>
                    <a:ext uri="{FF2B5EF4-FFF2-40B4-BE49-F238E27FC236}">
                      <a16:creationId xmlns:a16="http://schemas.microsoft.com/office/drawing/2014/main" id="{548AFA46-E42E-46B9-BB33-353731A6D846}"/>
                    </a:ext>
                  </a:extLst>
                </p:cNvPr>
                <p:cNvSpPr txBox="1"/>
                <p:nvPr/>
              </p:nvSpPr>
              <p:spPr>
                <a:xfrm>
                  <a:off x="5199855" y="2613992"/>
                  <a:ext cx="706637" cy="218664"/>
                </a:xfrm>
                <a:prstGeom prst="rect">
                  <a:avLst/>
                </a:prstGeom>
                <a:noFill/>
              </p:spPr>
              <p:txBody>
                <a:bodyPr wrap="none" lIns="0" tIns="0" rIns="0" bIns="0" rtlCol="0" anchor="ctr">
                  <a:noAutofit/>
                </a:bodyPr>
                <a:lstStyle/>
                <a:p>
                  <a:pPr algn="ctr" defTabSz="1218529">
                    <a:lnSpc>
                      <a:spcPct val="90000"/>
                    </a:lnSpc>
                    <a:defRPr/>
                  </a:pPr>
                  <a:r>
                    <a:rPr kumimoji="0" lang="en-US" sz="800" b="1" kern="0" dirty="0">
                      <a:solidFill>
                        <a:schemeClr val="tx2"/>
                      </a:solidFill>
                      <a:latin typeface="+mj-lt"/>
                      <a:ea typeface="Amazon Ember" panose="020B0603020204020204" pitchFamily="34" charset="0"/>
                      <a:cs typeface="Amazon Ember" panose="020B0603020204020204" pitchFamily="34" charset="0"/>
                    </a:rPr>
                    <a:t>Secondary</a:t>
                  </a:r>
                </a:p>
              </p:txBody>
            </p:sp>
            <p:cxnSp>
              <p:nvCxnSpPr>
                <p:cNvPr id="61" name="Straight Connector 58">
                  <a:extLst>
                    <a:ext uri="{FF2B5EF4-FFF2-40B4-BE49-F238E27FC236}">
                      <a16:creationId xmlns:a16="http://schemas.microsoft.com/office/drawing/2014/main" id="{741DCC34-D0D0-4F5D-A3FC-70D431CC70E3}"/>
                    </a:ext>
                  </a:extLst>
                </p:cNvPr>
                <p:cNvCxnSpPr>
                  <a:cxnSpLocks/>
                </p:cNvCxnSpPr>
                <p:nvPr/>
              </p:nvCxnSpPr>
              <p:spPr>
                <a:xfrm>
                  <a:off x="4663533" y="2747714"/>
                  <a:ext cx="353318" cy="0"/>
                </a:xfrm>
                <a:prstGeom prst="line">
                  <a:avLst/>
                </a:prstGeom>
                <a:noFill/>
                <a:ln w="34925" cap="flat" cmpd="sng" algn="ctr">
                  <a:solidFill>
                    <a:schemeClr val="tx2"/>
                  </a:solidFill>
                  <a:prstDash val="solid"/>
                  <a:miter lim="800000"/>
                  <a:headEnd type="stealth" w="med" len="med"/>
                  <a:tailEnd type="stealth" w="med" len="med"/>
                </a:ln>
                <a:effectLst/>
              </p:spPr>
            </p:cxnSp>
          </p:grpSp>
        </p:grpSp>
      </p:grpSp>
      <p:grpSp>
        <p:nvGrpSpPr>
          <p:cNvPr id="62" name="Group 87">
            <a:extLst>
              <a:ext uri="{FF2B5EF4-FFF2-40B4-BE49-F238E27FC236}">
                <a16:creationId xmlns:a16="http://schemas.microsoft.com/office/drawing/2014/main" id="{87FAA85D-EFF2-444E-AB4E-62854D6885F3}"/>
              </a:ext>
            </a:extLst>
          </p:cNvPr>
          <p:cNvGrpSpPr/>
          <p:nvPr/>
        </p:nvGrpSpPr>
        <p:grpSpPr>
          <a:xfrm>
            <a:off x="7163818" y="2927973"/>
            <a:ext cx="2718787" cy="2616488"/>
            <a:chOff x="6414919" y="3487823"/>
            <a:chExt cx="2718787" cy="2616488"/>
          </a:xfrm>
        </p:grpSpPr>
        <p:sp>
          <p:nvSpPr>
            <p:cNvPr id="63" name="TextBox 83">
              <a:extLst>
                <a:ext uri="{FF2B5EF4-FFF2-40B4-BE49-F238E27FC236}">
                  <a16:creationId xmlns:a16="http://schemas.microsoft.com/office/drawing/2014/main" id="{9EE863BB-440C-44DE-8D08-AF3D560AC0D1}"/>
                </a:ext>
              </a:extLst>
            </p:cNvPr>
            <p:cNvSpPr txBox="1"/>
            <p:nvPr/>
          </p:nvSpPr>
          <p:spPr>
            <a:xfrm>
              <a:off x="6414919" y="3487823"/>
              <a:ext cx="2718787" cy="2616488"/>
            </a:xfrm>
            <a:prstGeom prst="rect">
              <a:avLst/>
            </a:prstGeom>
            <a:solidFill>
              <a:srgbClr val="F2F2F2"/>
            </a:solidFill>
            <a:ln w="15875">
              <a:noFill/>
            </a:ln>
          </p:spPr>
          <p:txBody>
            <a:bodyPr wrap="square" lIns="81238" tIns="1279827" rIns="81238" bIns="162476" rtlCol="0" anchor="t" anchorCtr="0">
              <a:noAutofit/>
            </a:bodyPr>
            <a:lstStyle>
              <a:defPPr>
                <a:defRPr lang="en-US"/>
              </a:defPPr>
              <a:lvl1pPr marR="0" lvl="0" indent="0" algn="ctr" defTabSz="812341" fontAlgn="auto">
                <a:lnSpc>
                  <a:spcPct val="90000"/>
                </a:lnSpc>
                <a:spcBef>
                  <a:spcPts val="0"/>
                </a:spcBef>
                <a:spcAft>
                  <a:spcPts val="1066"/>
                </a:spcAft>
                <a:buClr>
                  <a:srgbClr val="717074">
                    <a:lumMod val="60000"/>
                    <a:lumOff val="40000"/>
                  </a:srgbClr>
                </a:buClr>
                <a:buSzPct val="90000"/>
                <a:buFontTx/>
                <a:buNone/>
                <a:tabLst/>
                <a:defRPr kumimoji="0" sz="1777" i="0" u="none" strike="noStrike" kern="0" cap="none" spc="0" normalizeH="0" baseline="0">
                  <a:ln>
                    <a:noFill/>
                  </a:ln>
                  <a:solidFill>
                    <a:srgbClr val="003D79"/>
                  </a:solidFill>
                  <a:effectLst/>
                  <a:uLnTx/>
                  <a:uFillTx/>
                  <a:latin typeface="Metropolis Semi Bold" panose="00000700000000000000" pitchFamily="2" charset="0"/>
                  <a:ea typeface="Amazon Ember" panose="020B0603020204020204" pitchFamily="34" charset="0"/>
                  <a:cs typeface="Amazon Ember" panose="020B0603020204020204" pitchFamily="34" charset="0"/>
                </a:defRPr>
              </a:lvl1pPr>
            </a:lstStyle>
            <a:p>
              <a:pPr defTabSz="812097">
                <a:defRPr/>
              </a:pPr>
              <a:endParaRPr lang="en-US" sz="1776" dirty="0">
                <a:latin typeface="+mj-lt"/>
              </a:endParaRPr>
            </a:p>
          </p:txBody>
        </p:sp>
        <p:grpSp>
          <p:nvGrpSpPr>
            <p:cNvPr id="64" name="Group 75">
              <a:extLst>
                <a:ext uri="{FF2B5EF4-FFF2-40B4-BE49-F238E27FC236}">
                  <a16:creationId xmlns:a16="http://schemas.microsoft.com/office/drawing/2014/main" id="{8C8D226B-004C-44F1-BB5B-A51B5A84AF10}"/>
                </a:ext>
              </a:extLst>
            </p:cNvPr>
            <p:cNvGrpSpPr/>
            <p:nvPr/>
          </p:nvGrpSpPr>
          <p:grpSpPr>
            <a:xfrm>
              <a:off x="6618377" y="3918801"/>
              <a:ext cx="2311870" cy="1951394"/>
              <a:chOff x="6618377" y="3918801"/>
              <a:chExt cx="2311870" cy="1951394"/>
            </a:xfrm>
          </p:grpSpPr>
          <p:sp>
            <p:nvSpPr>
              <p:cNvPr id="65" name="Rectangle 14">
                <a:extLst>
                  <a:ext uri="{FF2B5EF4-FFF2-40B4-BE49-F238E27FC236}">
                    <a16:creationId xmlns:a16="http://schemas.microsoft.com/office/drawing/2014/main" id="{9833FC6F-52E4-4C5A-AAE3-E2A0F76AEF28}"/>
                  </a:ext>
                </a:extLst>
              </p:cNvPr>
              <p:cNvSpPr/>
              <p:nvPr/>
            </p:nvSpPr>
            <p:spPr>
              <a:xfrm>
                <a:off x="6618377" y="5008421"/>
                <a:ext cx="2311870" cy="861774"/>
              </a:xfrm>
              <a:prstGeom prst="rect">
                <a:avLst/>
              </a:prstGeom>
              <a:noFill/>
              <a:ln w="38100">
                <a:noFill/>
              </a:ln>
            </p:spPr>
            <p:txBody>
              <a:bodyPr wrap="square" lIns="0" tIns="0" rIns="0" bIns="0" anchor="ctr">
                <a:spAutoFit/>
              </a:bodyPr>
              <a:lstStyle/>
              <a:p>
                <a:pPr algn="ctr">
                  <a:defRPr/>
                </a:pPr>
                <a:r>
                  <a:rPr lang="ja-JP" altLang="en-US" sz="2800" spc="-150">
                    <a:solidFill>
                      <a:srgbClr val="00B050"/>
                    </a:solidFill>
                    <a:latin typeface="Arial"/>
                  </a:rPr>
                  <a:t>オンプレミスの</a:t>
                </a:r>
                <a:endParaRPr lang="en-US" altLang="ja-JP" sz="2800" spc="-150" dirty="0">
                  <a:solidFill>
                    <a:srgbClr val="00B050"/>
                  </a:solidFill>
                  <a:latin typeface="Arial"/>
                </a:endParaRPr>
              </a:p>
              <a:p>
                <a:pPr algn="ctr">
                  <a:defRPr/>
                </a:pPr>
                <a:r>
                  <a:rPr lang="ja-JP" altLang="en-US" sz="2800" spc="-150">
                    <a:solidFill>
                      <a:srgbClr val="00B050"/>
                    </a:solidFill>
                    <a:latin typeface="Arial"/>
                  </a:rPr>
                  <a:t>容量拡張</a:t>
                </a:r>
                <a:endParaRPr lang="en-US" sz="2800" spc="-150" dirty="0">
                  <a:solidFill>
                    <a:srgbClr val="00B050"/>
                  </a:solidFill>
                  <a:latin typeface="Arial"/>
                </a:endParaRPr>
              </a:p>
            </p:txBody>
          </p:sp>
          <p:grpSp>
            <p:nvGrpSpPr>
              <p:cNvPr id="66" name="Group 59">
                <a:extLst>
                  <a:ext uri="{FF2B5EF4-FFF2-40B4-BE49-F238E27FC236}">
                    <a16:creationId xmlns:a16="http://schemas.microsoft.com/office/drawing/2014/main" id="{71A33D68-7971-479A-8146-25DEBD317506}"/>
                  </a:ext>
                </a:extLst>
              </p:cNvPr>
              <p:cNvGrpSpPr/>
              <p:nvPr/>
            </p:nvGrpSpPr>
            <p:grpSpPr>
              <a:xfrm>
                <a:off x="6921450" y="3918801"/>
                <a:ext cx="1579511" cy="746177"/>
                <a:chOff x="9695515" y="2296409"/>
                <a:chExt cx="1606520" cy="758936"/>
              </a:xfrm>
            </p:grpSpPr>
            <p:sp>
              <p:nvSpPr>
                <p:cNvPr id="67" name="Freeform 41">
                  <a:extLst>
                    <a:ext uri="{FF2B5EF4-FFF2-40B4-BE49-F238E27FC236}">
                      <a16:creationId xmlns:a16="http://schemas.microsoft.com/office/drawing/2014/main" id="{501D6779-C879-4672-95D3-0422DE755929}"/>
                    </a:ext>
                  </a:extLst>
                </p:cNvPr>
                <p:cNvSpPr>
                  <a:spLocks noChangeAspect="1"/>
                </p:cNvSpPr>
                <p:nvPr/>
              </p:nvSpPr>
              <p:spPr bwMode="auto">
                <a:xfrm>
                  <a:off x="10442807" y="2296409"/>
                  <a:ext cx="859228" cy="625834"/>
                </a:xfrm>
                <a:custGeom>
                  <a:avLst/>
                  <a:gdLst>
                    <a:gd name="T0" fmla="*/ 1498 w 2304"/>
                    <a:gd name="T1" fmla="*/ 6 h 1427"/>
                    <a:gd name="T2" fmla="*/ 1027 w 2304"/>
                    <a:gd name="T3" fmla="*/ 333 h 1427"/>
                    <a:gd name="T4" fmla="*/ 855 w 2304"/>
                    <a:gd name="T5" fmla="*/ 293 h 1427"/>
                    <a:gd name="T6" fmla="*/ 432 w 2304"/>
                    <a:gd name="T7" fmla="*/ 623 h 1427"/>
                    <a:gd name="T8" fmla="*/ 349 w 2304"/>
                    <a:gd name="T9" fmla="*/ 612 h 1427"/>
                    <a:gd name="T10" fmla="*/ 5 w 2304"/>
                    <a:gd name="T11" fmla="*/ 935 h 1427"/>
                    <a:gd name="T12" fmla="*/ 333 w 2304"/>
                    <a:gd name="T13" fmla="*/ 1273 h 1427"/>
                    <a:gd name="T14" fmla="*/ 495 w 2304"/>
                    <a:gd name="T15" fmla="*/ 1237 h 1427"/>
                    <a:gd name="T16" fmla="*/ 860 w 2304"/>
                    <a:gd name="T17" fmla="*/ 1383 h 1427"/>
                    <a:gd name="T18" fmla="*/ 1177 w 2304"/>
                    <a:gd name="T19" fmla="*/ 1299 h 1427"/>
                    <a:gd name="T20" fmla="*/ 1451 w 2304"/>
                    <a:gd name="T21" fmla="*/ 1424 h 1427"/>
                    <a:gd name="T22" fmla="*/ 1788 w 2304"/>
                    <a:gd name="T23" fmla="*/ 1240 h 1427"/>
                    <a:gd name="T24" fmla="*/ 1941 w 2304"/>
                    <a:gd name="T25" fmla="*/ 1285 h 1427"/>
                    <a:gd name="T26" fmla="*/ 2299 w 2304"/>
                    <a:gd name="T27" fmla="*/ 894 h 1427"/>
                    <a:gd name="T28" fmla="*/ 1981 w 2304"/>
                    <a:gd name="T29" fmla="*/ 487 h 1427"/>
                    <a:gd name="T30" fmla="*/ 1498 w 2304"/>
                    <a:gd name="T31" fmla="*/ 6 h 1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04" h="1427">
                      <a:moveTo>
                        <a:pt x="1498" y="6"/>
                      </a:moveTo>
                      <a:cubicBezTo>
                        <a:pt x="1288" y="0"/>
                        <a:pt x="1105" y="136"/>
                        <a:pt x="1027" y="333"/>
                      </a:cubicBezTo>
                      <a:cubicBezTo>
                        <a:pt x="975" y="309"/>
                        <a:pt x="917" y="295"/>
                        <a:pt x="855" y="293"/>
                      </a:cubicBezTo>
                      <a:cubicBezTo>
                        <a:pt x="649" y="288"/>
                        <a:pt x="474" y="430"/>
                        <a:pt x="432" y="623"/>
                      </a:cubicBezTo>
                      <a:cubicBezTo>
                        <a:pt x="406" y="616"/>
                        <a:pt x="378" y="612"/>
                        <a:pt x="349" y="612"/>
                      </a:cubicBezTo>
                      <a:cubicBezTo>
                        <a:pt x="163" y="607"/>
                        <a:pt x="9" y="752"/>
                        <a:pt x="5" y="935"/>
                      </a:cubicBezTo>
                      <a:cubicBezTo>
                        <a:pt x="0" y="1117"/>
                        <a:pt x="147" y="1269"/>
                        <a:pt x="333" y="1273"/>
                      </a:cubicBezTo>
                      <a:cubicBezTo>
                        <a:pt x="391" y="1275"/>
                        <a:pt x="447" y="1262"/>
                        <a:pt x="495" y="1237"/>
                      </a:cubicBezTo>
                      <a:cubicBezTo>
                        <a:pt x="576" y="1321"/>
                        <a:pt x="709" y="1379"/>
                        <a:pt x="860" y="1383"/>
                      </a:cubicBezTo>
                      <a:cubicBezTo>
                        <a:pt x="982" y="1386"/>
                        <a:pt x="1094" y="1353"/>
                        <a:pt x="1177" y="1299"/>
                      </a:cubicBezTo>
                      <a:cubicBezTo>
                        <a:pt x="1245" y="1374"/>
                        <a:pt x="1343" y="1421"/>
                        <a:pt x="1451" y="1424"/>
                      </a:cubicBezTo>
                      <a:cubicBezTo>
                        <a:pt x="1592" y="1427"/>
                        <a:pt x="1718" y="1354"/>
                        <a:pt x="1788" y="1240"/>
                      </a:cubicBezTo>
                      <a:cubicBezTo>
                        <a:pt x="1834" y="1267"/>
                        <a:pt x="1886" y="1284"/>
                        <a:pt x="1941" y="1285"/>
                      </a:cubicBezTo>
                      <a:cubicBezTo>
                        <a:pt x="2133" y="1290"/>
                        <a:pt x="2294" y="1114"/>
                        <a:pt x="2299" y="894"/>
                      </a:cubicBezTo>
                      <a:cubicBezTo>
                        <a:pt x="2304" y="681"/>
                        <a:pt x="2163" y="504"/>
                        <a:pt x="1981" y="487"/>
                      </a:cubicBezTo>
                      <a:cubicBezTo>
                        <a:pt x="1956" y="221"/>
                        <a:pt x="1752" y="12"/>
                        <a:pt x="1498" y="6"/>
                      </a:cubicBezTo>
                      <a:close/>
                    </a:path>
                  </a:pathLst>
                </a:custGeom>
                <a:solidFill>
                  <a:sysClr val="window" lastClr="FFFFFF"/>
                </a:solidFill>
                <a:ln w="19050">
                  <a:solidFill>
                    <a:schemeClr val="accent5"/>
                  </a:solidFill>
                </a:ln>
              </p:spPr>
              <p:txBody>
                <a:bodyPr vert="horz" wrap="square" lIns="81238" tIns="40618" rIns="81238" bIns="40618" numCol="1" anchor="t" anchorCtr="0" compatLnSpc="1">
                  <a:prstTxWarp prst="textNoShape">
                    <a:avLst/>
                  </a:prstTxWarp>
                </a:bodyPr>
                <a:lstStyle/>
                <a:p>
                  <a:pPr defTabSz="1218529">
                    <a:defRPr/>
                  </a:pPr>
                  <a:endParaRPr kumimoji="0" lang="en-US" sz="800" kern="0" dirty="0">
                    <a:solidFill>
                      <a:srgbClr val="003D79"/>
                    </a:solidFill>
                    <a:latin typeface="+mj-lt"/>
                    <a:ea typeface="Amazon Ember" panose="020B0603020204020204" pitchFamily="34" charset="0"/>
                    <a:cs typeface="Amazon Ember" panose="020B0603020204020204" pitchFamily="34" charset="0"/>
                  </a:endParaRPr>
                </a:p>
              </p:txBody>
            </p:sp>
            <p:sp>
              <p:nvSpPr>
                <p:cNvPr id="68" name="Freeform 41">
                  <a:extLst>
                    <a:ext uri="{FF2B5EF4-FFF2-40B4-BE49-F238E27FC236}">
                      <a16:creationId xmlns:a16="http://schemas.microsoft.com/office/drawing/2014/main" id="{67561957-1979-403D-A483-92DD53252335}"/>
                    </a:ext>
                  </a:extLst>
                </p:cNvPr>
                <p:cNvSpPr>
                  <a:spLocks noChangeAspect="1"/>
                </p:cNvSpPr>
                <p:nvPr/>
              </p:nvSpPr>
              <p:spPr bwMode="auto">
                <a:xfrm>
                  <a:off x="9695515" y="2358315"/>
                  <a:ext cx="956974" cy="697030"/>
                </a:xfrm>
                <a:custGeom>
                  <a:avLst/>
                  <a:gdLst>
                    <a:gd name="T0" fmla="*/ 1498 w 2304"/>
                    <a:gd name="T1" fmla="*/ 6 h 1427"/>
                    <a:gd name="T2" fmla="*/ 1027 w 2304"/>
                    <a:gd name="T3" fmla="*/ 333 h 1427"/>
                    <a:gd name="T4" fmla="*/ 855 w 2304"/>
                    <a:gd name="T5" fmla="*/ 293 h 1427"/>
                    <a:gd name="T6" fmla="*/ 432 w 2304"/>
                    <a:gd name="T7" fmla="*/ 623 h 1427"/>
                    <a:gd name="T8" fmla="*/ 349 w 2304"/>
                    <a:gd name="T9" fmla="*/ 612 h 1427"/>
                    <a:gd name="T10" fmla="*/ 5 w 2304"/>
                    <a:gd name="T11" fmla="*/ 935 h 1427"/>
                    <a:gd name="T12" fmla="*/ 333 w 2304"/>
                    <a:gd name="T13" fmla="*/ 1273 h 1427"/>
                    <a:gd name="T14" fmla="*/ 495 w 2304"/>
                    <a:gd name="T15" fmla="*/ 1237 h 1427"/>
                    <a:gd name="T16" fmla="*/ 860 w 2304"/>
                    <a:gd name="T17" fmla="*/ 1383 h 1427"/>
                    <a:gd name="T18" fmla="*/ 1177 w 2304"/>
                    <a:gd name="T19" fmla="*/ 1299 h 1427"/>
                    <a:gd name="T20" fmla="*/ 1451 w 2304"/>
                    <a:gd name="T21" fmla="*/ 1424 h 1427"/>
                    <a:gd name="T22" fmla="*/ 1788 w 2304"/>
                    <a:gd name="T23" fmla="*/ 1240 h 1427"/>
                    <a:gd name="T24" fmla="*/ 1941 w 2304"/>
                    <a:gd name="T25" fmla="*/ 1285 h 1427"/>
                    <a:gd name="T26" fmla="*/ 2299 w 2304"/>
                    <a:gd name="T27" fmla="*/ 894 h 1427"/>
                    <a:gd name="T28" fmla="*/ 1981 w 2304"/>
                    <a:gd name="T29" fmla="*/ 487 h 1427"/>
                    <a:gd name="T30" fmla="*/ 1498 w 2304"/>
                    <a:gd name="T31" fmla="*/ 6 h 1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04" h="1427">
                      <a:moveTo>
                        <a:pt x="1498" y="6"/>
                      </a:moveTo>
                      <a:cubicBezTo>
                        <a:pt x="1288" y="0"/>
                        <a:pt x="1105" y="136"/>
                        <a:pt x="1027" y="333"/>
                      </a:cubicBezTo>
                      <a:cubicBezTo>
                        <a:pt x="975" y="309"/>
                        <a:pt x="917" y="295"/>
                        <a:pt x="855" y="293"/>
                      </a:cubicBezTo>
                      <a:cubicBezTo>
                        <a:pt x="649" y="288"/>
                        <a:pt x="474" y="430"/>
                        <a:pt x="432" y="623"/>
                      </a:cubicBezTo>
                      <a:cubicBezTo>
                        <a:pt x="406" y="616"/>
                        <a:pt x="378" y="612"/>
                        <a:pt x="349" y="612"/>
                      </a:cubicBezTo>
                      <a:cubicBezTo>
                        <a:pt x="163" y="607"/>
                        <a:pt x="9" y="752"/>
                        <a:pt x="5" y="935"/>
                      </a:cubicBezTo>
                      <a:cubicBezTo>
                        <a:pt x="0" y="1117"/>
                        <a:pt x="147" y="1269"/>
                        <a:pt x="333" y="1273"/>
                      </a:cubicBezTo>
                      <a:cubicBezTo>
                        <a:pt x="391" y="1275"/>
                        <a:pt x="447" y="1262"/>
                        <a:pt x="495" y="1237"/>
                      </a:cubicBezTo>
                      <a:cubicBezTo>
                        <a:pt x="576" y="1321"/>
                        <a:pt x="709" y="1379"/>
                        <a:pt x="860" y="1383"/>
                      </a:cubicBezTo>
                      <a:cubicBezTo>
                        <a:pt x="982" y="1386"/>
                        <a:pt x="1094" y="1353"/>
                        <a:pt x="1177" y="1299"/>
                      </a:cubicBezTo>
                      <a:cubicBezTo>
                        <a:pt x="1245" y="1374"/>
                        <a:pt x="1343" y="1421"/>
                        <a:pt x="1451" y="1424"/>
                      </a:cubicBezTo>
                      <a:cubicBezTo>
                        <a:pt x="1592" y="1427"/>
                        <a:pt x="1718" y="1354"/>
                        <a:pt x="1788" y="1240"/>
                      </a:cubicBezTo>
                      <a:cubicBezTo>
                        <a:pt x="1834" y="1267"/>
                        <a:pt x="1886" y="1284"/>
                        <a:pt x="1941" y="1285"/>
                      </a:cubicBezTo>
                      <a:cubicBezTo>
                        <a:pt x="2133" y="1290"/>
                        <a:pt x="2294" y="1114"/>
                        <a:pt x="2299" y="894"/>
                      </a:cubicBezTo>
                      <a:cubicBezTo>
                        <a:pt x="2304" y="681"/>
                        <a:pt x="2163" y="504"/>
                        <a:pt x="1981" y="487"/>
                      </a:cubicBezTo>
                      <a:cubicBezTo>
                        <a:pt x="1956" y="221"/>
                        <a:pt x="1752" y="12"/>
                        <a:pt x="1498" y="6"/>
                      </a:cubicBezTo>
                      <a:close/>
                    </a:path>
                  </a:pathLst>
                </a:custGeom>
                <a:solidFill>
                  <a:srgbClr val="92D050"/>
                </a:solidFill>
                <a:ln>
                  <a:noFill/>
                </a:ln>
              </p:spPr>
              <p:txBody>
                <a:bodyPr vert="horz" wrap="square" lIns="81238" tIns="40618" rIns="81238" bIns="40618" numCol="1" anchor="t" anchorCtr="0" compatLnSpc="1">
                  <a:prstTxWarp prst="textNoShape">
                    <a:avLst/>
                  </a:prstTxWarp>
                </a:bodyPr>
                <a:lstStyle/>
                <a:p>
                  <a:pPr defTabSz="1218529">
                    <a:defRPr/>
                  </a:pPr>
                  <a:endParaRPr kumimoji="0" lang="en-US" sz="800" kern="0" dirty="0">
                    <a:solidFill>
                      <a:srgbClr val="003D79"/>
                    </a:solidFill>
                    <a:latin typeface="+mj-lt"/>
                    <a:ea typeface="Amazon Ember" panose="020B0603020204020204" pitchFamily="34" charset="0"/>
                    <a:cs typeface="Amazon Ember" panose="020B0603020204020204" pitchFamily="34" charset="0"/>
                  </a:endParaRPr>
                </a:p>
              </p:txBody>
            </p:sp>
            <p:sp>
              <p:nvSpPr>
                <p:cNvPr id="69" name="Freeform 44">
                  <a:extLst>
                    <a:ext uri="{FF2B5EF4-FFF2-40B4-BE49-F238E27FC236}">
                      <a16:creationId xmlns:a16="http://schemas.microsoft.com/office/drawing/2014/main" id="{EF8AEDBB-CC15-48D3-A8B6-644F8AA6BC8F}"/>
                    </a:ext>
                  </a:extLst>
                </p:cNvPr>
                <p:cNvSpPr>
                  <a:spLocks noChangeAspect="1" noEditPoints="1"/>
                </p:cNvSpPr>
                <p:nvPr/>
              </p:nvSpPr>
              <p:spPr bwMode="auto">
                <a:xfrm>
                  <a:off x="10755869" y="2498489"/>
                  <a:ext cx="347142" cy="280180"/>
                </a:xfrm>
                <a:custGeom>
                  <a:avLst/>
                  <a:gdLst>
                    <a:gd name="T0" fmla="*/ 56 w 384"/>
                    <a:gd name="T1" fmla="*/ 43 h 310"/>
                    <a:gd name="T2" fmla="*/ 87 w 384"/>
                    <a:gd name="T3" fmla="*/ 55 h 310"/>
                    <a:gd name="T4" fmla="*/ 74 w 384"/>
                    <a:gd name="T5" fmla="*/ 43 h 310"/>
                    <a:gd name="T6" fmla="*/ 144 w 384"/>
                    <a:gd name="T7" fmla="*/ 43 h 310"/>
                    <a:gd name="T8" fmla="*/ 131 w 384"/>
                    <a:gd name="T9" fmla="*/ 55 h 310"/>
                    <a:gd name="T10" fmla="*/ 0 w 384"/>
                    <a:gd name="T11" fmla="*/ 310 h 310"/>
                    <a:gd name="T12" fmla="*/ 16 w 384"/>
                    <a:gd name="T13" fmla="*/ 16 h 310"/>
                    <a:gd name="T14" fmla="*/ 368 w 384"/>
                    <a:gd name="T15" fmla="*/ 16 h 310"/>
                    <a:gd name="T16" fmla="*/ 368 w 384"/>
                    <a:gd name="T17" fmla="*/ 87 h 310"/>
                    <a:gd name="T18" fmla="*/ 368 w 384"/>
                    <a:gd name="T19" fmla="*/ 294 h 310"/>
                    <a:gd name="T20" fmla="*/ 98 w 384"/>
                    <a:gd name="T21" fmla="*/ 183 h 310"/>
                    <a:gd name="T22" fmla="*/ 36 w 384"/>
                    <a:gd name="T23" fmla="*/ 121 h 310"/>
                    <a:gd name="T24" fmla="*/ 118 w 384"/>
                    <a:gd name="T25" fmla="*/ 121 h 310"/>
                    <a:gd name="T26" fmla="*/ 57 w 384"/>
                    <a:gd name="T27" fmla="*/ 117 h 310"/>
                    <a:gd name="T28" fmla="*/ 57 w 384"/>
                    <a:gd name="T29" fmla="*/ 167 h 310"/>
                    <a:gd name="T30" fmla="*/ 102 w 384"/>
                    <a:gd name="T31" fmla="*/ 121 h 310"/>
                    <a:gd name="T32" fmla="*/ 211 w 384"/>
                    <a:gd name="T33" fmla="*/ 183 h 310"/>
                    <a:gd name="T34" fmla="*/ 149 w 384"/>
                    <a:gd name="T35" fmla="*/ 121 h 310"/>
                    <a:gd name="T36" fmla="*/ 231 w 384"/>
                    <a:gd name="T37" fmla="*/ 121 h 310"/>
                    <a:gd name="T38" fmla="*/ 170 w 384"/>
                    <a:gd name="T39" fmla="*/ 117 h 310"/>
                    <a:gd name="T40" fmla="*/ 170 w 384"/>
                    <a:gd name="T41" fmla="*/ 167 h 310"/>
                    <a:gd name="T42" fmla="*/ 215 w 384"/>
                    <a:gd name="T43" fmla="*/ 121 h 310"/>
                    <a:gd name="T44" fmla="*/ 324 w 384"/>
                    <a:gd name="T45" fmla="*/ 183 h 310"/>
                    <a:gd name="T46" fmla="*/ 262 w 384"/>
                    <a:gd name="T47" fmla="*/ 121 h 310"/>
                    <a:gd name="T48" fmla="*/ 345 w 384"/>
                    <a:gd name="T49" fmla="*/ 121 h 310"/>
                    <a:gd name="T50" fmla="*/ 283 w 384"/>
                    <a:gd name="T51" fmla="*/ 117 h 310"/>
                    <a:gd name="T52" fmla="*/ 283 w 384"/>
                    <a:gd name="T53" fmla="*/ 167 h 310"/>
                    <a:gd name="T54" fmla="*/ 329 w 384"/>
                    <a:gd name="T55" fmla="*/ 121 h 310"/>
                    <a:gd name="T56" fmla="*/ 98 w 384"/>
                    <a:gd name="T57" fmla="*/ 279 h 310"/>
                    <a:gd name="T58" fmla="*/ 36 w 384"/>
                    <a:gd name="T59" fmla="*/ 217 h 310"/>
                    <a:gd name="T60" fmla="*/ 118 w 384"/>
                    <a:gd name="T61" fmla="*/ 217 h 310"/>
                    <a:gd name="T62" fmla="*/ 57 w 384"/>
                    <a:gd name="T63" fmla="*/ 213 h 310"/>
                    <a:gd name="T64" fmla="*/ 57 w 384"/>
                    <a:gd name="T65" fmla="*/ 263 h 310"/>
                    <a:gd name="T66" fmla="*/ 102 w 384"/>
                    <a:gd name="T67" fmla="*/ 217 h 310"/>
                    <a:gd name="T68" fmla="*/ 211 w 384"/>
                    <a:gd name="T69" fmla="*/ 279 h 310"/>
                    <a:gd name="T70" fmla="*/ 149 w 384"/>
                    <a:gd name="T71" fmla="*/ 217 h 310"/>
                    <a:gd name="T72" fmla="*/ 231 w 384"/>
                    <a:gd name="T73" fmla="*/ 217 h 310"/>
                    <a:gd name="T74" fmla="*/ 170 w 384"/>
                    <a:gd name="T75" fmla="*/ 213 h 310"/>
                    <a:gd name="T76" fmla="*/ 170 w 384"/>
                    <a:gd name="T77" fmla="*/ 263 h 310"/>
                    <a:gd name="T78" fmla="*/ 215 w 384"/>
                    <a:gd name="T79" fmla="*/ 217 h 310"/>
                    <a:gd name="T80" fmla="*/ 324 w 384"/>
                    <a:gd name="T81" fmla="*/ 279 h 310"/>
                    <a:gd name="T82" fmla="*/ 262 w 384"/>
                    <a:gd name="T83" fmla="*/ 217 h 310"/>
                    <a:gd name="T84" fmla="*/ 345 w 384"/>
                    <a:gd name="T85" fmla="*/ 217 h 310"/>
                    <a:gd name="T86" fmla="*/ 283 w 384"/>
                    <a:gd name="T87" fmla="*/ 213 h 310"/>
                    <a:gd name="T88" fmla="*/ 283 w 384"/>
                    <a:gd name="T89" fmla="*/ 263 h 310"/>
                    <a:gd name="T90" fmla="*/ 329 w 384"/>
                    <a:gd name="T91" fmla="*/ 21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4" h="310">
                      <a:moveTo>
                        <a:pt x="31" y="43"/>
                      </a:moveTo>
                      <a:cubicBezTo>
                        <a:pt x="31" y="35"/>
                        <a:pt x="36" y="30"/>
                        <a:pt x="43" y="30"/>
                      </a:cubicBezTo>
                      <a:cubicBezTo>
                        <a:pt x="51" y="30"/>
                        <a:pt x="56" y="35"/>
                        <a:pt x="56" y="43"/>
                      </a:cubicBezTo>
                      <a:cubicBezTo>
                        <a:pt x="56" y="50"/>
                        <a:pt x="51" y="55"/>
                        <a:pt x="43" y="55"/>
                      </a:cubicBezTo>
                      <a:cubicBezTo>
                        <a:pt x="36" y="55"/>
                        <a:pt x="31" y="50"/>
                        <a:pt x="31" y="43"/>
                      </a:cubicBezTo>
                      <a:close/>
                      <a:moveTo>
                        <a:pt x="87" y="55"/>
                      </a:moveTo>
                      <a:cubicBezTo>
                        <a:pt x="94" y="55"/>
                        <a:pt x="100" y="50"/>
                        <a:pt x="100" y="43"/>
                      </a:cubicBezTo>
                      <a:cubicBezTo>
                        <a:pt x="100" y="35"/>
                        <a:pt x="94" y="30"/>
                        <a:pt x="87" y="30"/>
                      </a:cubicBezTo>
                      <a:cubicBezTo>
                        <a:pt x="80" y="30"/>
                        <a:pt x="74" y="35"/>
                        <a:pt x="74" y="43"/>
                      </a:cubicBezTo>
                      <a:cubicBezTo>
                        <a:pt x="74" y="50"/>
                        <a:pt x="80" y="55"/>
                        <a:pt x="87" y="55"/>
                      </a:cubicBezTo>
                      <a:close/>
                      <a:moveTo>
                        <a:pt x="131" y="55"/>
                      </a:moveTo>
                      <a:cubicBezTo>
                        <a:pt x="138" y="55"/>
                        <a:pt x="144" y="50"/>
                        <a:pt x="144" y="43"/>
                      </a:cubicBezTo>
                      <a:cubicBezTo>
                        <a:pt x="144" y="35"/>
                        <a:pt x="138" y="30"/>
                        <a:pt x="131" y="30"/>
                      </a:cubicBezTo>
                      <a:cubicBezTo>
                        <a:pt x="124" y="30"/>
                        <a:pt x="118" y="35"/>
                        <a:pt x="118" y="43"/>
                      </a:cubicBezTo>
                      <a:cubicBezTo>
                        <a:pt x="118" y="50"/>
                        <a:pt x="124" y="55"/>
                        <a:pt x="131" y="55"/>
                      </a:cubicBezTo>
                      <a:close/>
                      <a:moveTo>
                        <a:pt x="384" y="0"/>
                      </a:moveTo>
                      <a:cubicBezTo>
                        <a:pt x="384" y="310"/>
                        <a:pt x="384" y="310"/>
                        <a:pt x="384" y="310"/>
                      </a:cubicBezTo>
                      <a:cubicBezTo>
                        <a:pt x="0" y="310"/>
                        <a:pt x="0" y="310"/>
                        <a:pt x="0" y="310"/>
                      </a:cubicBezTo>
                      <a:cubicBezTo>
                        <a:pt x="0" y="0"/>
                        <a:pt x="0" y="0"/>
                        <a:pt x="0" y="0"/>
                      </a:cubicBezTo>
                      <a:lnTo>
                        <a:pt x="384" y="0"/>
                      </a:lnTo>
                      <a:close/>
                      <a:moveTo>
                        <a:pt x="16" y="16"/>
                      </a:moveTo>
                      <a:cubicBezTo>
                        <a:pt x="16" y="71"/>
                        <a:pt x="16" y="71"/>
                        <a:pt x="16" y="71"/>
                      </a:cubicBezTo>
                      <a:cubicBezTo>
                        <a:pt x="368" y="71"/>
                        <a:pt x="368" y="71"/>
                        <a:pt x="368" y="71"/>
                      </a:cubicBezTo>
                      <a:cubicBezTo>
                        <a:pt x="368" y="16"/>
                        <a:pt x="368" y="16"/>
                        <a:pt x="368" y="16"/>
                      </a:cubicBezTo>
                      <a:lnTo>
                        <a:pt x="16" y="16"/>
                      </a:lnTo>
                      <a:close/>
                      <a:moveTo>
                        <a:pt x="368" y="294"/>
                      </a:moveTo>
                      <a:cubicBezTo>
                        <a:pt x="368" y="87"/>
                        <a:pt x="368" y="87"/>
                        <a:pt x="368" y="87"/>
                      </a:cubicBezTo>
                      <a:cubicBezTo>
                        <a:pt x="16" y="87"/>
                        <a:pt x="16" y="87"/>
                        <a:pt x="16" y="87"/>
                      </a:cubicBezTo>
                      <a:cubicBezTo>
                        <a:pt x="16" y="294"/>
                        <a:pt x="16" y="294"/>
                        <a:pt x="16" y="294"/>
                      </a:cubicBezTo>
                      <a:lnTo>
                        <a:pt x="368" y="294"/>
                      </a:lnTo>
                      <a:close/>
                      <a:moveTo>
                        <a:pt x="118" y="121"/>
                      </a:moveTo>
                      <a:cubicBezTo>
                        <a:pt x="118" y="163"/>
                        <a:pt x="118" y="163"/>
                        <a:pt x="118" y="163"/>
                      </a:cubicBezTo>
                      <a:cubicBezTo>
                        <a:pt x="118" y="174"/>
                        <a:pt x="109" y="183"/>
                        <a:pt x="98" y="183"/>
                      </a:cubicBezTo>
                      <a:cubicBezTo>
                        <a:pt x="57" y="183"/>
                        <a:pt x="57" y="183"/>
                        <a:pt x="57" y="183"/>
                      </a:cubicBezTo>
                      <a:cubicBezTo>
                        <a:pt x="45" y="183"/>
                        <a:pt x="36" y="174"/>
                        <a:pt x="36" y="163"/>
                      </a:cubicBezTo>
                      <a:cubicBezTo>
                        <a:pt x="36" y="121"/>
                        <a:pt x="36" y="121"/>
                        <a:pt x="36" y="121"/>
                      </a:cubicBezTo>
                      <a:cubicBezTo>
                        <a:pt x="36" y="110"/>
                        <a:pt x="45" y="101"/>
                        <a:pt x="57" y="101"/>
                      </a:cubicBezTo>
                      <a:cubicBezTo>
                        <a:pt x="98" y="101"/>
                        <a:pt x="98" y="101"/>
                        <a:pt x="98" y="101"/>
                      </a:cubicBezTo>
                      <a:cubicBezTo>
                        <a:pt x="109" y="101"/>
                        <a:pt x="118" y="110"/>
                        <a:pt x="118" y="121"/>
                      </a:cubicBezTo>
                      <a:close/>
                      <a:moveTo>
                        <a:pt x="102" y="121"/>
                      </a:moveTo>
                      <a:cubicBezTo>
                        <a:pt x="102" y="119"/>
                        <a:pt x="100" y="117"/>
                        <a:pt x="98" y="117"/>
                      </a:cubicBezTo>
                      <a:cubicBezTo>
                        <a:pt x="57" y="117"/>
                        <a:pt x="57" y="117"/>
                        <a:pt x="57" y="117"/>
                      </a:cubicBezTo>
                      <a:cubicBezTo>
                        <a:pt x="54" y="117"/>
                        <a:pt x="52" y="119"/>
                        <a:pt x="52" y="121"/>
                      </a:cubicBezTo>
                      <a:cubicBezTo>
                        <a:pt x="52" y="163"/>
                        <a:pt x="52" y="163"/>
                        <a:pt x="52" y="163"/>
                      </a:cubicBezTo>
                      <a:cubicBezTo>
                        <a:pt x="52" y="165"/>
                        <a:pt x="54" y="167"/>
                        <a:pt x="57" y="167"/>
                      </a:cubicBezTo>
                      <a:cubicBezTo>
                        <a:pt x="98" y="167"/>
                        <a:pt x="98" y="167"/>
                        <a:pt x="98" y="167"/>
                      </a:cubicBezTo>
                      <a:cubicBezTo>
                        <a:pt x="100" y="167"/>
                        <a:pt x="102" y="165"/>
                        <a:pt x="102" y="163"/>
                      </a:cubicBezTo>
                      <a:lnTo>
                        <a:pt x="102" y="121"/>
                      </a:lnTo>
                      <a:close/>
                      <a:moveTo>
                        <a:pt x="231" y="121"/>
                      </a:moveTo>
                      <a:cubicBezTo>
                        <a:pt x="231" y="163"/>
                        <a:pt x="231" y="163"/>
                        <a:pt x="231" y="163"/>
                      </a:cubicBezTo>
                      <a:cubicBezTo>
                        <a:pt x="231" y="174"/>
                        <a:pt x="222" y="183"/>
                        <a:pt x="211" y="183"/>
                      </a:cubicBezTo>
                      <a:cubicBezTo>
                        <a:pt x="170" y="183"/>
                        <a:pt x="170" y="183"/>
                        <a:pt x="170" y="183"/>
                      </a:cubicBezTo>
                      <a:cubicBezTo>
                        <a:pt x="158" y="183"/>
                        <a:pt x="149" y="174"/>
                        <a:pt x="149" y="163"/>
                      </a:cubicBezTo>
                      <a:cubicBezTo>
                        <a:pt x="149" y="121"/>
                        <a:pt x="149" y="121"/>
                        <a:pt x="149" y="121"/>
                      </a:cubicBezTo>
                      <a:cubicBezTo>
                        <a:pt x="149" y="110"/>
                        <a:pt x="158" y="101"/>
                        <a:pt x="170" y="101"/>
                      </a:cubicBezTo>
                      <a:cubicBezTo>
                        <a:pt x="211" y="101"/>
                        <a:pt x="211" y="101"/>
                        <a:pt x="211" y="101"/>
                      </a:cubicBezTo>
                      <a:cubicBezTo>
                        <a:pt x="222" y="101"/>
                        <a:pt x="231" y="110"/>
                        <a:pt x="231" y="121"/>
                      </a:cubicBezTo>
                      <a:close/>
                      <a:moveTo>
                        <a:pt x="215" y="121"/>
                      </a:moveTo>
                      <a:cubicBezTo>
                        <a:pt x="215" y="119"/>
                        <a:pt x="213" y="117"/>
                        <a:pt x="211" y="117"/>
                      </a:cubicBezTo>
                      <a:cubicBezTo>
                        <a:pt x="170" y="117"/>
                        <a:pt x="170" y="117"/>
                        <a:pt x="170" y="117"/>
                      </a:cubicBezTo>
                      <a:cubicBezTo>
                        <a:pt x="167" y="117"/>
                        <a:pt x="165" y="119"/>
                        <a:pt x="165" y="121"/>
                      </a:cubicBezTo>
                      <a:cubicBezTo>
                        <a:pt x="165" y="163"/>
                        <a:pt x="165" y="163"/>
                        <a:pt x="165" y="163"/>
                      </a:cubicBezTo>
                      <a:cubicBezTo>
                        <a:pt x="165" y="165"/>
                        <a:pt x="167" y="167"/>
                        <a:pt x="170" y="167"/>
                      </a:cubicBezTo>
                      <a:cubicBezTo>
                        <a:pt x="211" y="167"/>
                        <a:pt x="211" y="167"/>
                        <a:pt x="211" y="167"/>
                      </a:cubicBezTo>
                      <a:cubicBezTo>
                        <a:pt x="213" y="167"/>
                        <a:pt x="215" y="165"/>
                        <a:pt x="215" y="163"/>
                      </a:cubicBezTo>
                      <a:lnTo>
                        <a:pt x="215" y="121"/>
                      </a:lnTo>
                      <a:close/>
                      <a:moveTo>
                        <a:pt x="345" y="121"/>
                      </a:moveTo>
                      <a:cubicBezTo>
                        <a:pt x="345" y="163"/>
                        <a:pt x="345" y="163"/>
                        <a:pt x="345" y="163"/>
                      </a:cubicBezTo>
                      <a:cubicBezTo>
                        <a:pt x="345" y="174"/>
                        <a:pt x="335" y="183"/>
                        <a:pt x="324" y="183"/>
                      </a:cubicBezTo>
                      <a:cubicBezTo>
                        <a:pt x="283" y="183"/>
                        <a:pt x="283" y="183"/>
                        <a:pt x="283" y="183"/>
                      </a:cubicBezTo>
                      <a:cubicBezTo>
                        <a:pt x="271" y="183"/>
                        <a:pt x="262" y="174"/>
                        <a:pt x="262" y="163"/>
                      </a:cubicBezTo>
                      <a:cubicBezTo>
                        <a:pt x="262" y="121"/>
                        <a:pt x="262" y="121"/>
                        <a:pt x="262" y="121"/>
                      </a:cubicBezTo>
                      <a:cubicBezTo>
                        <a:pt x="262" y="110"/>
                        <a:pt x="271" y="101"/>
                        <a:pt x="283" y="101"/>
                      </a:cubicBezTo>
                      <a:cubicBezTo>
                        <a:pt x="324" y="101"/>
                        <a:pt x="324" y="101"/>
                        <a:pt x="324" y="101"/>
                      </a:cubicBezTo>
                      <a:cubicBezTo>
                        <a:pt x="335" y="101"/>
                        <a:pt x="345" y="110"/>
                        <a:pt x="345" y="121"/>
                      </a:cubicBezTo>
                      <a:close/>
                      <a:moveTo>
                        <a:pt x="329" y="121"/>
                      </a:moveTo>
                      <a:cubicBezTo>
                        <a:pt x="329" y="119"/>
                        <a:pt x="326" y="117"/>
                        <a:pt x="324" y="117"/>
                      </a:cubicBezTo>
                      <a:cubicBezTo>
                        <a:pt x="283" y="117"/>
                        <a:pt x="283" y="117"/>
                        <a:pt x="283" y="117"/>
                      </a:cubicBezTo>
                      <a:cubicBezTo>
                        <a:pt x="280" y="117"/>
                        <a:pt x="278" y="119"/>
                        <a:pt x="278" y="121"/>
                      </a:cubicBezTo>
                      <a:cubicBezTo>
                        <a:pt x="278" y="163"/>
                        <a:pt x="278" y="163"/>
                        <a:pt x="278" y="163"/>
                      </a:cubicBezTo>
                      <a:cubicBezTo>
                        <a:pt x="278" y="165"/>
                        <a:pt x="280" y="167"/>
                        <a:pt x="283" y="167"/>
                      </a:cubicBezTo>
                      <a:cubicBezTo>
                        <a:pt x="324" y="167"/>
                        <a:pt x="324" y="167"/>
                        <a:pt x="324" y="167"/>
                      </a:cubicBezTo>
                      <a:cubicBezTo>
                        <a:pt x="326" y="167"/>
                        <a:pt x="329" y="165"/>
                        <a:pt x="329" y="163"/>
                      </a:cubicBezTo>
                      <a:lnTo>
                        <a:pt x="329" y="121"/>
                      </a:lnTo>
                      <a:close/>
                      <a:moveTo>
                        <a:pt x="118" y="217"/>
                      </a:moveTo>
                      <a:cubicBezTo>
                        <a:pt x="118" y="259"/>
                        <a:pt x="118" y="259"/>
                        <a:pt x="118" y="259"/>
                      </a:cubicBezTo>
                      <a:cubicBezTo>
                        <a:pt x="118" y="270"/>
                        <a:pt x="109" y="279"/>
                        <a:pt x="98" y="279"/>
                      </a:cubicBezTo>
                      <a:cubicBezTo>
                        <a:pt x="57" y="279"/>
                        <a:pt x="57" y="279"/>
                        <a:pt x="57" y="279"/>
                      </a:cubicBezTo>
                      <a:cubicBezTo>
                        <a:pt x="45" y="279"/>
                        <a:pt x="36" y="270"/>
                        <a:pt x="36" y="259"/>
                      </a:cubicBezTo>
                      <a:cubicBezTo>
                        <a:pt x="36" y="217"/>
                        <a:pt x="36" y="217"/>
                        <a:pt x="36" y="217"/>
                      </a:cubicBezTo>
                      <a:cubicBezTo>
                        <a:pt x="36" y="206"/>
                        <a:pt x="45" y="197"/>
                        <a:pt x="57" y="197"/>
                      </a:cubicBezTo>
                      <a:cubicBezTo>
                        <a:pt x="98" y="197"/>
                        <a:pt x="98" y="197"/>
                        <a:pt x="98" y="197"/>
                      </a:cubicBezTo>
                      <a:cubicBezTo>
                        <a:pt x="109" y="197"/>
                        <a:pt x="118" y="206"/>
                        <a:pt x="118" y="217"/>
                      </a:cubicBezTo>
                      <a:close/>
                      <a:moveTo>
                        <a:pt x="102" y="217"/>
                      </a:moveTo>
                      <a:cubicBezTo>
                        <a:pt x="102" y="215"/>
                        <a:pt x="100" y="213"/>
                        <a:pt x="98" y="213"/>
                      </a:cubicBezTo>
                      <a:cubicBezTo>
                        <a:pt x="57" y="213"/>
                        <a:pt x="57" y="213"/>
                        <a:pt x="57" y="213"/>
                      </a:cubicBezTo>
                      <a:cubicBezTo>
                        <a:pt x="54" y="213"/>
                        <a:pt x="52" y="215"/>
                        <a:pt x="52" y="217"/>
                      </a:cubicBezTo>
                      <a:cubicBezTo>
                        <a:pt x="52" y="259"/>
                        <a:pt x="52" y="259"/>
                        <a:pt x="52" y="259"/>
                      </a:cubicBezTo>
                      <a:cubicBezTo>
                        <a:pt x="52" y="261"/>
                        <a:pt x="54" y="263"/>
                        <a:pt x="57" y="263"/>
                      </a:cubicBezTo>
                      <a:cubicBezTo>
                        <a:pt x="98" y="263"/>
                        <a:pt x="98" y="263"/>
                        <a:pt x="98" y="263"/>
                      </a:cubicBezTo>
                      <a:cubicBezTo>
                        <a:pt x="100" y="263"/>
                        <a:pt x="102" y="261"/>
                        <a:pt x="102" y="259"/>
                      </a:cubicBezTo>
                      <a:lnTo>
                        <a:pt x="102" y="217"/>
                      </a:lnTo>
                      <a:close/>
                      <a:moveTo>
                        <a:pt x="231" y="217"/>
                      </a:moveTo>
                      <a:cubicBezTo>
                        <a:pt x="231" y="259"/>
                        <a:pt x="231" y="259"/>
                        <a:pt x="231" y="259"/>
                      </a:cubicBezTo>
                      <a:cubicBezTo>
                        <a:pt x="231" y="270"/>
                        <a:pt x="222" y="279"/>
                        <a:pt x="211" y="279"/>
                      </a:cubicBezTo>
                      <a:cubicBezTo>
                        <a:pt x="170" y="279"/>
                        <a:pt x="170" y="279"/>
                        <a:pt x="170" y="279"/>
                      </a:cubicBezTo>
                      <a:cubicBezTo>
                        <a:pt x="158" y="279"/>
                        <a:pt x="149" y="270"/>
                        <a:pt x="149" y="259"/>
                      </a:cubicBezTo>
                      <a:cubicBezTo>
                        <a:pt x="149" y="217"/>
                        <a:pt x="149" y="217"/>
                        <a:pt x="149" y="217"/>
                      </a:cubicBezTo>
                      <a:cubicBezTo>
                        <a:pt x="149" y="206"/>
                        <a:pt x="158" y="197"/>
                        <a:pt x="170" y="197"/>
                      </a:cubicBezTo>
                      <a:cubicBezTo>
                        <a:pt x="211" y="197"/>
                        <a:pt x="211" y="197"/>
                        <a:pt x="211" y="197"/>
                      </a:cubicBezTo>
                      <a:cubicBezTo>
                        <a:pt x="222" y="197"/>
                        <a:pt x="231" y="206"/>
                        <a:pt x="231" y="217"/>
                      </a:cubicBezTo>
                      <a:close/>
                      <a:moveTo>
                        <a:pt x="215" y="217"/>
                      </a:moveTo>
                      <a:cubicBezTo>
                        <a:pt x="215" y="215"/>
                        <a:pt x="213" y="213"/>
                        <a:pt x="211" y="213"/>
                      </a:cubicBezTo>
                      <a:cubicBezTo>
                        <a:pt x="170" y="213"/>
                        <a:pt x="170" y="213"/>
                        <a:pt x="170" y="213"/>
                      </a:cubicBezTo>
                      <a:cubicBezTo>
                        <a:pt x="167" y="213"/>
                        <a:pt x="165" y="215"/>
                        <a:pt x="165" y="217"/>
                      </a:cubicBezTo>
                      <a:cubicBezTo>
                        <a:pt x="165" y="259"/>
                        <a:pt x="165" y="259"/>
                        <a:pt x="165" y="259"/>
                      </a:cubicBezTo>
                      <a:cubicBezTo>
                        <a:pt x="165" y="261"/>
                        <a:pt x="167" y="263"/>
                        <a:pt x="170" y="263"/>
                      </a:cubicBezTo>
                      <a:cubicBezTo>
                        <a:pt x="211" y="263"/>
                        <a:pt x="211" y="263"/>
                        <a:pt x="211" y="263"/>
                      </a:cubicBezTo>
                      <a:cubicBezTo>
                        <a:pt x="213" y="263"/>
                        <a:pt x="215" y="261"/>
                        <a:pt x="215" y="259"/>
                      </a:cubicBezTo>
                      <a:lnTo>
                        <a:pt x="215" y="217"/>
                      </a:lnTo>
                      <a:close/>
                      <a:moveTo>
                        <a:pt x="345" y="217"/>
                      </a:moveTo>
                      <a:cubicBezTo>
                        <a:pt x="345" y="259"/>
                        <a:pt x="345" y="259"/>
                        <a:pt x="345" y="259"/>
                      </a:cubicBezTo>
                      <a:cubicBezTo>
                        <a:pt x="345" y="270"/>
                        <a:pt x="335" y="279"/>
                        <a:pt x="324" y="279"/>
                      </a:cubicBezTo>
                      <a:cubicBezTo>
                        <a:pt x="283" y="279"/>
                        <a:pt x="283" y="279"/>
                        <a:pt x="283" y="279"/>
                      </a:cubicBezTo>
                      <a:cubicBezTo>
                        <a:pt x="271" y="279"/>
                        <a:pt x="262" y="270"/>
                        <a:pt x="262" y="259"/>
                      </a:cubicBezTo>
                      <a:cubicBezTo>
                        <a:pt x="262" y="217"/>
                        <a:pt x="262" y="217"/>
                        <a:pt x="262" y="217"/>
                      </a:cubicBezTo>
                      <a:cubicBezTo>
                        <a:pt x="262" y="206"/>
                        <a:pt x="271" y="197"/>
                        <a:pt x="283" y="197"/>
                      </a:cubicBezTo>
                      <a:cubicBezTo>
                        <a:pt x="324" y="197"/>
                        <a:pt x="324" y="197"/>
                        <a:pt x="324" y="197"/>
                      </a:cubicBezTo>
                      <a:cubicBezTo>
                        <a:pt x="335" y="197"/>
                        <a:pt x="345" y="206"/>
                        <a:pt x="345" y="217"/>
                      </a:cubicBezTo>
                      <a:close/>
                      <a:moveTo>
                        <a:pt x="329" y="217"/>
                      </a:moveTo>
                      <a:cubicBezTo>
                        <a:pt x="329" y="215"/>
                        <a:pt x="326" y="213"/>
                        <a:pt x="324" y="213"/>
                      </a:cubicBezTo>
                      <a:cubicBezTo>
                        <a:pt x="283" y="213"/>
                        <a:pt x="283" y="213"/>
                        <a:pt x="283" y="213"/>
                      </a:cubicBezTo>
                      <a:cubicBezTo>
                        <a:pt x="280" y="213"/>
                        <a:pt x="278" y="215"/>
                        <a:pt x="278" y="217"/>
                      </a:cubicBezTo>
                      <a:cubicBezTo>
                        <a:pt x="278" y="259"/>
                        <a:pt x="278" y="259"/>
                        <a:pt x="278" y="259"/>
                      </a:cubicBezTo>
                      <a:cubicBezTo>
                        <a:pt x="278" y="261"/>
                        <a:pt x="280" y="263"/>
                        <a:pt x="283" y="263"/>
                      </a:cubicBezTo>
                      <a:cubicBezTo>
                        <a:pt x="324" y="263"/>
                        <a:pt x="324" y="263"/>
                        <a:pt x="324" y="263"/>
                      </a:cubicBezTo>
                      <a:cubicBezTo>
                        <a:pt x="326" y="263"/>
                        <a:pt x="329" y="261"/>
                        <a:pt x="329" y="259"/>
                      </a:cubicBezTo>
                      <a:lnTo>
                        <a:pt x="329" y="217"/>
                      </a:lnTo>
                      <a:close/>
                    </a:path>
                  </a:pathLst>
                </a:custGeom>
                <a:solidFill>
                  <a:srgbClr val="92D050"/>
                </a:solidFill>
                <a:ln>
                  <a:noFill/>
                </a:ln>
              </p:spPr>
              <p:txBody>
                <a:bodyPr vert="horz" wrap="square" lIns="91416" tIns="45708" rIns="91416" bIns="45708" numCol="1" anchor="t" anchorCtr="0" compatLnSpc="1">
                  <a:prstTxWarp prst="textNoShape">
                    <a:avLst/>
                  </a:prstTxWarp>
                </a:bodyPr>
                <a:lstStyle/>
                <a:p>
                  <a:pPr defTabSz="914126">
                    <a:defRPr/>
                  </a:pPr>
                  <a:endParaRPr kumimoji="0" lang="en-US" sz="800" kern="0" dirty="0">
                    <a:solidFill>
                      <a:srgbClr val="003D79"/>
                    </a:solidFill>
                    <a:latin typeface="+mj-lt"/>
                    <a:ea typeface="Amazon Ember" panose="020B0603020204020204" pitchFamily="34" charset="0"/>
                    <a:cs typeface="Amazon Ember" panose="020B0603020204020204" pitchFamily="34" charset="0"/>
                  </a:endParaRPr>
                </a:p>
              </p:txBody>
            </p:sp>
          </p:grpSp>
        </p:grpSp>
      </p:grpSp>
      <p:sp>
        <p:nvSpPr>
          <p:cNvPr id="41" name="TextBox 80">
            <a:extLst>
              <a:ext uri="{FF2B5EF4-FFF2-40B4-BE49-F238E27FC236}">
                <a16:creationId xmlns:a16="http://schemas.microsoft.com/office/drawing/2014/main" id="{4E469F09-9B78-435C-9BBB-577CFBB81FA7}"/>
              </a:ext>
            </a:extLst>
          </p:cNvPr>
          <p:cNvSpPr txBox="1"/>
          <p:nvPr/>
        </p:nvSpPr>
        <p:spPr>
          <a:xfrm>
            <a:off x="654638" y="957850"/>
            <a:ext cx="11299939" cy="380040"/>
          </a:xfrm>
          <a:prstGeom prst="rect">
            <a:avLst/>
          </a:prstGeom>
          <a:noFill/>
        </p:spPr>
        <p:txBody>
          <a:bodyPr wrap="square" lIns="0" tIns="0" rIns="0" bIns="0" rtlCol="0">
            <a:spAutoFit/>
          </a:bodyPr>
          <a:lstStyle/>
          <a:p>
            <a:pPr algn="ctr" defTabSz="913567">
              <a:lnSpc>
                <a:spcPct val="90000"/>
              </a:lnSpc>
              <a:spcAft>
                <a:spcPts val="588"/>
              </a:spcAft>
              <a:defRPr/>
            </a:pPr>
            <a:r>
              <a:rPr kumimoji="0" lang="en-US" altLang="ja-JP" sz="2744" kern="0" dirty="0">
                <a:gradFill>
                  <a:gsLst>
                    <a:gs pos="14286">
                      <a:srgbClr val="0078D7"/>
                    </a:gs>
                    <a:gs pos="48000">
                      <a:srgbClr val="0078D7"/>
                    </a:gs>
                  </a:gsLst>
                  <a:lin ang="5400000" scaled="1"/>
                </a:gradFill>
                <a:latin typeface="Meiryo UI" panose="020B0604030504040204" pitchFamily="50" charset="-128"/>
                <a:ea typeface="Meiryo UI" panose="020B0604030504040204" pitchFamily="50" charset="-128"/>
              </a:rPr>
              <a:t>Azure</a:t>
            </a:r>
            <a:r>
              <a:rPr kumimoji="0" lang="ja-JP" altLang="en-US" sz="2744" kern="0">
                <a:gradFill>
                  <a:gsLst>
                    <a:gs pos="14286">
                      <a:srgbClr val="0078D7"/>
                    </a:gs>
                    <a:gs pos="48000">
                      <a:srgbClr val="0078D7"/>
                    </a:gs>
                  </a:gsLst>
                  <a:lin ang="5400000" scaled="1"/>
                </a:gradFill>
                <a:latin typeface="Meiryo UI" panose="020B0604030504040204" pitchFamily="50" charset="-128"/>
                <a:ea typeface="Meiryo UI" panose="020B0604030504040204" pitchFamily="50" charset="-128"/>
              </a:rPr>
              <a:t>を使用してオンプレ領域を拡張する／ハイブリット</a:t>
            </a:r>
            <a:r>
              <a:rPr kumimoji="0" lang="en-US" altLang="ja-JP" sz="2744" kern="0" dirty="0">
                <a:gradFill>
                  <a:gsLst>
                    <a:gs pos="14286">
                      <a:srgbClr val="0078D7"/>
                    </a:gs>
                    <a:gs pos="48000">
                      <a:srgbClr val="0078D7"/>
                    </a:gs>
                  </a:gsLst>
                  <a:lin ang="5400000" scaled="1"/>
                </a:gradFill>
                <a:latin typeface="Meiryo UI" panose="020B0604030504040204" pitchFamily="50" charset="-128"/>
                <a:ea typeface="Meiryo UI" panose="020B0604030504040204" pitchFamily="50" charset="-128"/>
              </a:rPr>
              <a:t>/</a:t>
            </a:r>
            <a:r>
              <a:rPr kumimoji="0" lang="ja-JP" altLang="en-US" sz="2744" kern="0">
                <a:gradFill>
                  <a:gsLst>
                    <a:gs pos="14286">
                      <a:srgbClr val="0078D7"/>
                    </a:gs>
                    <a:gs pos="48000">
                      <a:srgbClr val="0078D7"/>
                    </a:gs>
                  </a:gsLst>
                  <a:lin ang="5400000" scaled="1"/>
                </a:gradFill>
                <a:latin typeface="Meiryo UI" panose="020B0604030504040204" pitchFamily="50" charset="-128"/>
                <a:ea typeface="Meiryo UI" panose="020B0604030504040204" pitchFamily="50" charset="-128"/>
              </a:rPr>
              <a:t>マルチクラウドを利用する</a:t>
            </a:r>
            <a:endParaRPr kumimoji="0" lang="en-US" sz="2744" kern="0" dirty="0">
              <a:gradFill>
                <a:gsLst>
                  <a:gs pos="14286">
                    <a:srgbClr val="0078D7"/>
                  </a:gs>
                  <a:gs pos="48000">
                    <a:srgbClr val="0078D7"/>
                  </a:gs>
                </a:gsLst>
                <a:lin ang="5400000" scaled="1"/>
              </a:gradFill>
              <a:latin typeface="Meiryo UI" panose="020B0604030504040204" pitchFamily="50" charset="-128"/>
              <a:ea typeface="Meiryo UI" panose="020B0604030504040204" pitchFamily="50" charset="-128"/>
            </a:endParaRPr>
          </a:p>
        </p:txBody>
      </p:sp>
      <p:sp>
        <p:nvSpPr>
          <p:cNvPr id="5" name="楕円 4">
            <a:extLst>
              <a:ext uri="{FF2B5EF4-FFF2-40B4-BE49-F238E27FC236}">
                <a16:creationId xmlns:a16="http://schemas.microsoft.com/office/drawing/2014/main" id="{DC4DAE39-2882-BB8E-4959-22DD8CB0891E}"/>
              </a:ext>
            </a:extLst>
          </p:cNvPr>
          <p:cNvSpPr/>
          <p:nvPr/>
        </p:nvSpPr>
        <p:spPr>
          <a:xfrm>
            <a:off x="6329350" y="1595947"/>
            <a:ext cx="1436413" cy="1160991"/>
          </a:xfrm>
          <a:prstGeom prst="ellipse">
            <a:avLst/>
          </a:prstGeom>
          <a:solidFill>
            <a:schemeClr val="accent2">
              <a:lumMod val="20000"/>
              <a:lumOff val="80000"/>
            </a:schemeClr>
          </a:solidFill>
          <a:ln w="9525">
            <a:solidFill>
              <a:schemeClr val="bg1">
                <a:lumMod val="50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algn="ctr"/>
            <a:endParaRPr kumimoji="1" lang="en-US" altLang="ja-JP" sz="2000" dirty="0">
              <a:solidFill>
                <a:schemeClr val="bg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AEF66A15-81DC-3D16-7C19-CA2E88C8AD15}"/>
              </a:ext>
            </a:extLst>
          </p:cNvPr>
          <p:cNvSpPr/>
          <p:nvPr/>
        </p:nvSpPr>
        <p:spPr>
          <a:xfrm>
            <a:off x="6266959" y="1597837"/>
            <a:ext cx="1626946" cy="1169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a:solidFill>
                  <a:srgbClr val="C00000"/>
                </a:solidFill>
                <a:latin typeface="Meiryo UI" panose="020B0604030504040204" pitchFamily="50" charset="-128"/>
                <a:ea typeface="Meiryo UI" panose="020B0604030504040204" pitchFamily="50" charset="-128"/>
              </a:rPr>
              <a:t>ファイルサーバーの</a:t>
            </a:r>
            <a:endParaRPr kumimoji="1" lang="en-US" altLang="ja-JP" sz="1200" b="1" dirty="0">
              <a:solidFill>
                <a:srgbClr val="C00000"/>
              </a:solidFill>
              <a:latin typeface="Meiryo UI" panose="020B0604030504040204" pitchFamily="50" charset="-128"/>
              <a:ea typeface="Meiryo UI" panose="020B0604030504040204" pitchFamily="50" charset="-128"/>
            </a:endParaRPr>
          </a:p>
          <a:p>
            <a:pPr algn="ctr"/>
            <a:r>
              <a:rPr kumimoji="1" lang="ja-JP" altLang="en-US" sz="1200" b="1">
                <a:solidFill>
                  <a:srgbClr val="C00000"/>
                </a:solidFill>
                <a:latin typeface="Meiryo UI" panose="020B0604030504040204" pitchFamily="50" charset="-128"/>
                <a:ea typeface="Meiryo UI" panose="020B0604030504040204" pitchFamily="50" charset="-128"/>
              </a:rPr>
              <a:t>容量が足りない！</a:t>
            </a:r>
          </a:p>
        </p:txBody>
      </p:sp>
      <p:sp>
        <p:nvSpPr>
          <p:cNvPr id="17" name="楕円 16">
            <a:extLst>
              <a:ext uri="{FF2B5EF4-FFF2-40B4-BE49-F238E27FC236}">
                <a16:creationId xmlns:a16="http://schemas.microsoft.com/office/drawing/2014/main" id="{554A1CEE-A98F-0DBA-B5AC-7664E1D64421}"/>
              </a:ext>
            </a:extLst>
          </p:cNvPr>
          <p:cNvSpPr/>
          <p:nvPr/>
        </p:nvSpPr>
        <p:spPr>
          <a:xfrm>
            <a:off x="3333810" y="1646131"/>
            <a:ext cx="1436413" cy="1160991"/>
          </a:xfrm>
          <a:prstGeom prst="ellipse">
            <a:avLst/>
          </a:prstGeom>
          <a:solidFill>
            <a:schemeClr val="accent2">
              <a:lumMod val="20000"/>
              <a:lumOff val="80000"/>
            </a:schemeClr>
          </a:solidFill>
          <a:ln w="9525">
            <a:solidFill>
              <a:schemeClr val="bg1">
                <a:lumMod val="50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lstStyle/>
          <a:p>
            <a:pPr algn="ctr"/>
            <a:endParaRPr kumimoji="1" lang="en-US" altLang="ja-JP" sz="2000" dirty="0">
              <a:solidFill>
                <a:schemeClr val="bg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22B85EDE-D6E3-D84C-C91D-9C310D73AA2D}"/>
              </a:ext>
            </a:extLst>
          </p:cNvPr>
          <p:cNvSpPr/>
          <p:nvPr/>
        </p:nvSpPr>
        <p:spPr>
          <a:xfrm>
            <a:off x="3271419" y="1648021"/>
            <a:ext cx="1626946" cy="1169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a:solidFill>
                  <a:srgbClr val="C00000"/>
                </a:solidFill>
                <a:latin typeface="Meiryo UI" panose="020B0604030504040204" pitchFamily="50" charset="-128"/>
                <a:ea typeface="Meiryo UI" panose="020B0604030504040204" pitchFamily="50" charset="-128"/>
              </a:rPr>
              <a:t>不測の事態に</a:t>
            </a:r>
            <a:endParaRPr kumimoji="1" lang="en-US" altLang="ja-JP" sz="1200" b="1" dirty="0">
              <a:solidFill>
                <a:srgbClr val="C00000"/>
              </a:solidFill>
              <a:latin typeface="Meiryo UI" panose="020B0604030504040204" pitchFamily="50" charset="-128"/>
              <a:ea typeface="Meiryo UI" panose="020B0604030504040204" pitchFamily="50" charset="-128"/>
            </a:endParaRPr>
          </a:p>
          <a:p>
            <a:pPr algn="ctr"/>
            <a:r>
              <a:rPr lang="ja-JP" altLang="en-US" sz="1200" b="1">
                <a:solidFill>
                  <a:srgbClr val="C00000"/>
                </a:solidFill>
                <a:latin typeface="Meiryo UI" panose="020B0604030504040204" pitchFamily="50" charset="-128"/>
                <a:ea typeface="Meiryo UI" panose="020B0604030504040204" pitchFamily="50" charset="-128"/>
              </a:rPr>
              <a:t>備えないと</a:t>
            </a:r>
            <a:endParaRPr lang="en-US" altLang="ja-JP" sz="1200" b="1" dirty="0">
              <a:solidFill>
                <a:srgbClr val="C00000"/>
              </a:solidFill>
              <a:latin typeface="Meiryo UI" panose="020B0604030504040204" pitchFamily="50" charset="-128"/>
              <a:ea typeface="Meiryo UI" panose="020B0604030504040204" pitchFamily="50" charset="-128"/>
            </a:endParaRPr>
          </a:p>
        </p:txBody>
      </p:sp>
      <p:grpSp>
        <p:nvGrpSpPr>
          <p:cNvPr id="22" name="Group 3">
            <a:extLst>
              <a:ext uri="{FF2B5EF4-FFF2-40B4-BE49-F238E27FC236}">
                <a16:creationId xmlns:a16="http://schemas.microsoft.com/office/drawing/2014/main" id="{59CFF0D2-8197-E045-B759-3D530EBAE742}"/>
              </a:ext>
            </a:extLst>
          </p:cNvPr>
          <p:cNvGrpSpPr/>
          <p:nvPr/>
        </p:nvGrpSpPr>
        <p:grpSpPr>
          <a:xfrm>
            <a:off x="10517478" y="2735945"/>
            <a:ext cx="914032" cy="914032"/>
            <a:chOff x="10372738" y="1324692"/>
            <a:chExt cx="914400" cy="914400"/>
          </a:xfrm>
        </p:grpSpPr>
        <p:sp>
          <p:nvSpPr>
            <p:cNvPr id="23" name="Oval 19">
              <a:extLst>
                <a:ext uri="{FF2B5EF4-FFF2-40B4-BE49-F238E27FC236}">
                  <a16:creationId xmlns:a16="http://schemas.microsoft.com/office/drawing/2014/main" id="{8F0586F0-2FC6-E166-9983-29A2B499706E}"/>
                </a:ext>
              </a:extLst>
            </p:cNvPr>
            <p:cNvSpPr/>
            <p:nvPr/>
          </p:nvSpPr>
          <p:spPr bwMode="auto">
            <a:xfrm>
              <a:off x="10372738" y="1324692"/>
              <a:ext cx="914400" cy="914400"/>
            </a:xfrm>
            <a:prstGeom prst="ellipse">
              <a:avLst/>
            </a:prstGeom>
            <a:solidFill>
              <a:schemeClr val="bg1"/>
            </a:solidFill>
            <a:ln w="3175" cap="flat" cmpd="sng" algn="ctr">
              <a:solidFill>
                <a:schemeClr val="bg1">
                  <a:lumMod val="85000"/>
                </a:schemeClr>
              </a:solidFill>
              <a:prstDash val="solid"/>
            </a:ln>
            <a:effectLst>
              <a:outerShdw blurRad="127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07" tIns="146246" rIns="182807" bIns="146246" numCol="1" spcCol="0" rtlCol="0" fromWordArt="0" anchor="t" anchorCtr="0" forceAA="0" compatLnSpc="1">
              <a:prstTxWarp prst="textNoShape">
                <a:avLst/>
              </a:prstTxWarp>
              <a:noAutofit/>
            </a:bodyPr>
            <a:lstStyle/>
            <a:p>
              <a:pPr defTabSz="932103" fontAlgn="base">
                <a:spcBef>
                  <a:spcPct val="0"/>
                </a:spcBef>
                <a:spcAft>
                  <a:spcPct val="0"/>
                </a:spcAft>
                <a:defRPr/>
              </a:pPr>
              <a:endParaRPr lang="en-US" sz="1999" dirty="0">
                <a:gradFill>
                  <a:gsLst>
                    <a:gs pos="0">
                      <a:srgbClr val="FFFFFF"/>
                    </a:gs>
                    <a:gs pos="100000">
                      <a:srgbClr val="FFFFFF"/>
                    </a:gs>
                  </a:gsLst>
                  <a:lin ang="5400000" scaled="0"/>
                </a:gradFill>
                <a:latin typeface="Yu Gothic UI" panose="020B0500000000000000" pitchFamily="50" charset="-128"/>
                <a:ea typeface="Yu Gothic UI" panose="020B0500000000000000" pitchFamily="50" charset="-128"/>
                <a:cs typeface="Segoe UI" pitchFamily="34" charset="0"/>
              </a:endParaRPr>
            </a:p>
          </p:txBody>
        </p:sp>
        <p:pic>
          <p:nvPicPr>
            <p:cNvPr id="24" name="Picture 42">
              <a:extLst>
                <a:ext uri="{FF2B5EF4-FFF2-40B4-BE49-F238E27FC236}">
                  <a16:creationId xmlns:a16="http://schemas.microsoft.com/office/drawing/2014/main" id="{6AFA649D-C789-C2EB-D9E8-529CA99B85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09898" y="1545499"/>
              <a:ext cx="640080" cy="472786"/>
            </a:xfrm>
            <a:prstGeom prst="rect">
              <a:avLst/>
            </a:prstGeom>
          </p:spPr>
        </p:pic>
      </p:grpSp>
      <p:sp>
        <p:nvSpPr>
          <p:cNvPr id="25" name="TextBox 8">
            <a:extLst>
              <a:ext uri="{FF2B5EF4-FFF2-40B4-BE49-F238E27FC236}">
                <a16:creationId xmlns:a16="http://schemas.microsoft.com/office/drawing/2014/main" id="{239E831A-D041-997C-50EB-D83B9E2A3594}"/>
              </a:ext>
            </a:extLst>
          </p:cNvPr>
          <p:cNvSpPr txBox="1"/>
          <p:nvPr/>
        </p:nvSpPr>
        <p:spPr>
          <a:xfrm>
            <a:off x="10379045" y="3454236"/>
            <a:ext cx="1184910" cy="413572"/>
          </a:xfrm>
          <a:prstGeom prst="rect">
            <a:avLst/>
          </a:prstGeom>
          <a:noFill/>
        </p:spPr>
        <p:txBody>
          <a:bodyPr wrap="none" rtlCol="0">
            <a:spAutoFit/>
          </a:bodyPr>
          <a:lstStyle/>
          <a:p>
            <a:pPr algn="ctr" defTabSz="914038">
              <a:defRPr/>
            </a:pPr>
            <a:r>
              <a:rPr lang="en-US" sz="1200" b="1" dirty="0">
                <a:solidFill>
                  <a:prstClr val="black"/>
                </a:solidFill>
                <a:latin typeface="Yu Gothic UI" panose="020B0500000000000000" pitchFamily="50" charset="-128"/>
                <a:ea typeface="Yu Gothic UI" panose="020B0500000000000000" pitchFamily="50" charset="-128"/>
                <a:cs typeface="Segoe UI" panose="020B0502040204020203" pitchFamily="34" charset="0"/>
              </a:rPr>
              <a:t>Azure Arc</a:t>
            </a:r>
          </a:p>
          <a:p>
            <a:pPr algn="ctr" defTabSz="914038">
              <a:defRPr/>
            </a:pPr>
            <a:r>
              <a:rPr lang="en-US" sz="900" dirty="0">
                <a:solidFill>
                  <a:prstClr val="black">
                    <a:lumMod val="65000"/>
                    <a:lumOff val="35000"/>
                  </a:prstClr>
                </a:solidFill>
                <a:latin typeface="Yu Gothic UI" panose="020B0500000000000000" pitchFamily="50" charset="-128"/>
                <a:ea typeface="Yu Gothic UI" panose="020B0500000000000000" pitchFamily="50" charset="-128"/>
                <a:cs typeface="Segoe UI Semibold" panose="020B0702040204020203" pitchFamily="34" charset="0"/>
              </a:rPr>
              <a:t>Cloud management</a:t>
            </a:r>
          </a:p>
        </p:txBody>
      </p:sp>
      <p:sp>
        <p:nvSpPr>
          <p:cNvPr id="26" name="Rectangle 16">
            <a:extLst>
              <a:ext uri="{FF2B5EF4-FFF2-40B4-BE49-F238E27FC236}">
                <a16:creationId xmlns:a16="http://schemas.microsoft.com/office/drawing/2014/main" id="{2621FFF3-2CBE-58ED-C091-CE604F874402}"/>
              </a:ext>
            </a:extLst>
          </p:cNvPr>
          <p:cNvSpPr/>
          <p:nvPr/>
        </p:nvSpPr>
        <p:spPr>
          <a:xfrm>
            <a:off x="9703331" y="3896095"/>
            <a:ext cx="2525613" cy="276999"/>
          </a:xfrm>
          <a:prstGeom prst="rect">
            <a:avLst/>
          </a:prstGeom>
          <a:noFill/>
          <a:ln w="38100">
            <a:noFill/>
          </a:ln>
        </p:spPr>
        <p:txBody>
          <a:bodyPr wrap="square" lIns="0" tIns="0" rIns="0" bIns="0" anchor="b">
            <a:spAutoFit/>
          </a:bodyPr>
          <a:lstStyle/>
          <a:p>
            <a:pPr algn="ctr"/>
            <a:r>
              <a:rPr lang="ja-JP" altLang="en-US" spc="-150">
                <a:solidFill>
                  <a:schemeClr val="accent4">
                    <a:lumMod val="50000"/>
                    <a:lumOff val="50000"/>
                  </a:schemeClr>
                </a:solidFill>
                <a:latin typeface="Arial"/>
              </a:rPr>
              <a:t>マルチクラウドを管理</a:t>
            </a:r>
            <a:endParaRPr lang="en-US" spc="-150" dirty="0">
              <a:solidFill>
                <a:schemeClr val="accent4">
                  <a:lumMod val="50000"/>
                  <a:lumOff val="50000"/>
                </a:schemeClr>
              </a:solidFill>
              <a:latin typeface="Arial"/>
            </a:endParaRPr>
          </a:p>
        </p:txBody>
      </p:sp>
      <p:pic>
        <p:nvPicPr>
          <p:cNvPr id="27" name="Picture 6" descr="Download Microsoft Azure New Logo ：Azureの新しいロゴがダウンロードできる場所">
            <a:extLst>
              <a:ext uri="{FF2B5EF4-FFF2-40B4-BE49-F238E27FC236}">
                <a16:creationId xmlns:a16="http://schemas.microsoft.com/office/drawing/2014/main" id="{28AC3750-D5FF-EEDB-57F9-685F960928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0152" y="2097186"/>
            <a:ext cx="661301" cy="66130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A0BBDCB0-EC16-A37A-582D-57A40136C6A3}"/>
              </a:ext>
            </a:extLst>
          </p:cNvPr>
          <p:cNvSpPr txBox="1">
            <a:spLocks/>
          </p:cNvSpPr>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kumimoji="1"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a:lstStyle>
          <a:p>
            <a:fld id="{6D22F896-40B5-4ADD-8801-0D06FADFA095}" type="slidenum">
              <a:rPr lang="en-US" smtClean="0"/>
              <a:pPr/>
              <a:t>7</a:t>
            </a:fld>
            <a:endParaRPr lang="en-US" dirty="0"/>
          </a:p>
        </p:txBody>
      </p:sp>
    </p:spTree>
    <p:extLst>
      <p:ext uri="{BB962C8B-B14F-4D97-AF65-F5344CB8AC3E}">
        <p14:creationId xmlns:p14="http://schemas.microsoft.com/office/powerpoint/2010/main" val="25023755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childTnLst>
                                </p:cTn>
                              </p:par>
                            </p:childTnLst>
                          </p:cTn>
                        </p:par>
                        <p:par>
                          <p:cTn id="8" fill="hold">
                            <p:stCondLst>
                              <p:cond delay="1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
                                        <p:tgtEl>
                                          <p:spTgt spid="9"/>
                                        </p:tgtEl>
                                      </p:cBhvr>
                                    </p:animEffect>
                                  </p:childTnLst>
                                </p:cTn>
                              </p:par>
                            </p:childTnLst>
                          </p:cTn>
                        </p:par>
                        <p:par>
                          <p:cTn id="12" fill="hold">
                            <p:stCondLst>
                              <p:cond delay="2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F29668A1-3746-416A-B507-9F1CB07DA443}"/>
              </a:ext>
            </a:extLst>
          </p:cNvPr>
          <p:cNvPicPr>
            <a:picLocks noChangeAspect="1"/>
          </p:cNvPicPr>
          <p:nvPr/>
        </p:nvPicPr>
        <p:blipFill>
          <a:blip r:embed="rId3"/>
          <a:stretch>
            <a:fillRect/>
          </a:stretch>
        </p:blipFill>
        <p:spPr>
          <a:xfrm>
            <a:off x="534379" y="3563706"/>
            <a:ext cx="7931701" cy="2493014"/>
          </a:xfrm>
          <a:prstGeom prst="rect">
            <a:avLst/>
          </a:prstGeom>
        </p:spPr>
      </p:pic>
      <p:sp>
        <p:nvSpPr>
          <p:cNvPr id="20" name="テキスト ボックス 19">
            <a:extLst>
              <a:ext uri="{FF2B5EF4-FFF2-40B4-BE49-F238E27FC236}">
                <a16:creationId xmlns:a16="http://schemas.microsoft.com/office/drawing/2014/main" id="{9AE5C41E-7D71-4EB0-AF7F-22FA3CF20D81}"/>
              </a:ext>
            </a:extLst>
          </p:cNvPr>
          <p:cNvSpPr txBox="1"/>
          <p:nvPr/>
        </p:nvSpPr>
        <p:spPr>
          <a:xfrm>
            <a:off x="3708173" y="857311"/>
            <a:ext cx="4857606" cy="369236"/>
          </a:xfrm>
          <a:prstGeom prst="rect">
            <a:avLst/>
          </a:prstGeom>
          <a:solidFill>
            <a:srgbClr val="00B0F0"/>
          </a:solidFill>
        </p:spPr>
        <p:txBody>
          <a:bodyPr wrap="square" rtlCol="0">
            <a:spAutoFit/>
          </a:bodyPr>
          <a:lstStyle/>
          <a:p>
            <a:r>
              <a:rPr lang="en-US" altLang="ja-JP" sz="1799" b="1" dirty="0">
                <a:solidFill>
                  <a:schemeClr val="bg1"/>
                </a:solidFill>
                <a:ea typeface="Yu Gothic UI" panose="020B0500000000000000" pitchFamily="50" charset="-128"/>
                <a:cs typeface="Arial" pitchFamily="34" charset="0"/>
              </a:rPr>
              <a:t>Azure Stack HCI </a:t>
            </a:r>
            <a:r>
              <a:rPr lang="ja-JP" altLang="en-US" sz="1799" b="1">
                <a:solidFill>
                  <a:schemeClr val="bg1"/>
                </a:solidFill>
                <a:ea typeface="Yu Gothic UI" panose="020B0500000000000000" pitchFamily="50" charset="-128"/>
                <a:cs typeface="Arial" pitchFamily="34" charset="0"/>
              </a:rPr>
              <a:t>ソリューションを簡単に実現</a:t>
            </a:r>
          </a:p>
        </p:txBody>
      </p:sp>
      <p:pic>
        <p:nvPicPr>
          <p:cNvPr id="22" name="図 21">
            <a:extLst>
              <a:ext uri="{FF2B5EF4-FFF2-40B4-BE49-F238E27FC236}">
                <a16:creationId xmlns:a16="http://schemas.microsoft.com/office/drawing/2014/main" id="{47857FCC-2EC8-4CA5-8FF9-86E9F737AF84}"/>
              </a:ext>
            </a:extLst>
          </p:cNvPr>
          <p:cNvPicPr>
            <a:picLocks noChangeAspect="1"/>
          </p:cNvPicPr>
          <p:nvPr/>
        </p:nvPicPr>
        <p:blipFill>
          <a:blip r:embed="rId4"/>
          <a:stretch>
            <a:fillRect/>
          </a:stretch>
        </p:blipFill>
        <p:spPr>
          <a:xfrm>
            <a:off x="4442377" y="1729586"/>
            <a:ext cx="2515681" cy="1015795"/>
          </a:xfrm>
          <a:prstGeom prst="rect">
            <a:avLst/>
          </a:prstGeom>
        </p:spPr>
      </p:pic>
      <p:sp>
        <p:nvSpPr>
          <p:cNvPr id="25" name="Title 3">
            <a:extLst>
              <a:ext uri="{FF2B5EF4-FFF2-40B4-BE49-F238E27FC236}">
                <a16:creationId xmlns:a16="http://schemas.microsoft.com/office/drawing/2014/main" id="{7CD30FEF-0178-47D5-915D-453CA11B44E1}"/>
              </a:ext>
            </a:extLst>
          </p:cNvPr>
          <p:cNvSpPr txBox="1">
            <a:spLocks/>
          </p:cNvSpPr>
          <p:nvPr/>
        </p:nvSpPr>
        <p:spPr>
          <a:xfrm>
            <a:off x="497177" y="655298"/>
            <a:ext cx="3900627" cy="1698686"/>
          </a:xfrm>
          <a:prstGeom prst="rect">
            <a:avLst/>
          </a:prstGeom>
          <a:noFill/>
          <a:ln>
            <a:noFill/>
          </a:ln>
        </p:spPr>
        <p:txBody>
          <a:bodyPr spcFirstLastPara="1" wrap="square" lIns="68557" tIns="34266" rIns="68557" bIns="3426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1pPr>
            <a:lvl2pPr marR="0" lvl="1"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2pPr>
            <a:lvl3pPr marR="0" lvl="2"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3pPr>
            <a:lvl4pPr marR="0" lvl="3"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4pPr>
            <a:lvl5pPr marR="0" lvl="4"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5pPr>
            <a:lvl6pPr marR="0" lvl="5"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6pPr>
            <a:lvl7pPr marR="0" lvl="6"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7pPr>
            <a:lvl8pPr marR="0" lvl="7"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8pPr>
            <a:lvl9pPr marR="0" lvl="8" algn="l" rtl="0">
              <a:lnSpc>
                <a:spcPct val="100000"/>
              </a:lnSpc>
              <a:spcBef>
                <a:spcPts val="0"/>
              </a:spcBef>
              <a:spcAft>
                <a:spcPts val="0"/>
              </a:spcAft>
              <a:buClr>
                <a:srgbClr val="000000"/>
              </a:buClr>
              <a:buSzPts val="2000"/>
              <a:buFont typeface="Meiryo"/>
              <a:buNone/>
              <a:defRPr sz="2667" b="0" i="0" u="none" strike="noStrike" cap="none">
                <a:solidFill>
                  <a:schemeClr val="dk2"/>
                </a:solidFill>
                <a:latin typeface="Meiryo"/>
                <a:ea typeface="Meiryo"/>
                <a:cs typeface="Meiryo"/>
                <a:sym typeface="Meiryo"/>
              </a:defRPr>
            </a:lvl9pPr>
          </a:lstStyle>
          <a:p>
            <a:r>
              <a:rPr lang="en-US" altLang="ja-JP" sz="2399" b="1" dirty="0">
                <a:solidFill>
                  <a:schemeClr val="tx1"/>
                </a:solidFill>
              </a:rPr>
              <a:t>Lenovo</a:t>
            </a:r>
          </a:p>
          <a:p>
            <a:r>
              <a:rPr lang="ja-JP" altLang="en-US" sz="2666" b="1">
                <a:solidFill>
                  <a:schemeClr val="tx1"/>
                </a:solidFill>
              </a:rPr>
              <a:t>　　　　　 </a:t>
            </a:r>
            <a:r>
              <a:rPr lang="en-US" sz="3599" b="1" dirty="0">
                <a:solidFill>
                  <a:schemeClr val="tx1"/>
                </a:solidFill>
              </a:rPr>
              <a:t>MX</a:t>
            </a:r>
            <a:br>
              <a:rPr lang="en-US" sz="2666" b="1" dirty="0">
                <a:solidFill>
                  <a:schemeClr val="tx1"/>
                </a:solidFill>
              </a:rPr>
            </a:br>
            <a:r>
              <a:rPr lang="en-US" altLang="ja-JP" sz="1799" b="1" dirty="0">
                <a:solidFill>
                  <a:schemeClr val="tx1"/>
                </a:solidFill>
                <a:latin typeface="Yu Gothic UI" panose="020B0500000000000000" pitchFamily="50" charset="-128"/>
                <a:ea typeface="Yu Gothic UI" panose="020B0500000000000000" pitchFamily="50" charset="-128"/>
              </a:rPr>
              <a:t>Azure Stack HCI</a:t>
            </a:r>
            <a:r>
              <a:rPr lang="ja-JP" altLang="en-US" sz="1799" b="1">
                <a:solidFill>
                  <a:schemeClr val="tx1"/>
                </a:solidFill>
                <a:latin typeface="Yu Gothic UI" panose="020B0500000000000000" pitchFamily="50" charset="-128"/>
                <a:ea typeface="Yu Gothic UI" panose="020B0500000000000000" pitchFamily="50" charset="-128"/>
              </a:rPr>
              <a:t>アプライアンス</a:t>
            </a:r>
            <a:br>
              <a:rPr lang="en-US" altLang="ja-JP" sz="1799" b="1" dirty="0">
                <a:solidFill>
                  <a:schemeClr val="tx1"/>
                </a:solidFill>
                <a:latin typeface="Yu Gothic UI" panose="020B0500000000000000" pitchFamily="50" charset="-128"/>
                <a:ea typeface="Yu Gothic UI" panose="020B0500000000000000" pitchFamily="50" charset="-128"/>
              </a:rPr>
            </a:br>
            <a:r>
              <a:rPr lang="ja-JP" altLang="en-US" sz="1799" b="1">
                <a:solidFill>
                  <a:schemeClr val="tx1"/>
                </a:solidFill>
                <a:latin typeface="Yu Gothic UI" panose="020B0500000000000000" pitchFamily="50" charset="-128"/>
                <a:ea typeface="Yu Gothic UI" panose="020B0500000000000000" pitchFamily="50" charset="-128"/>
              </a:rPr>
              <a:t>＆ 認定ノード</a:t>
            </a:r>
            <a:endParaRPr lang="en-US" sz="2666" b="1" dirty="0">
              <a:solidFill>
                <a:schemeClr val="tx1"/>
              </a:solidFill>
              <a:latin typeface="Yu Gothic UI" panose="020B0500000000000000" pitchFamily="50" charset="-128"/>
              <a:ea typeface="Yu Gothic UI" panose="020B0500000000000000" pitchFamily="50" charset="-128"/>
            </a:endParaRPr>
          </a:p>
        </p:txBody>
      </p:sp>
      <p:sp>
        <p:nvSpPr>
          <p:cNvPr id="27" name="テキスト ボックス 26">
            <a:extLst>
              <a:ext uri="{FF2B5EF4-FFF2-40B4-BE49-F238E27FC236}">
                <a16:creationId xmlns:a16="http://schemas.microsoft.com/office/drawing/2014/main" id="{9E370946-3CDA-4C34-B4F5-5734CF6FA77D}"/>
              </a:ext>
            </a:extLst>
          </p:cNvPr>
          <p:cNvSpPr txBox="1"/>
          <p:nvPr/>
        </p:nvSpPr>
        <p:spPr>
          <a:xfrm>
            <a:off x="3982204" y="1296030"/>
            <a:ext cx="3955508" cy="307697"/>
          </a:xfrm>
          <a:prstGeom prst="rect">
            <a:avLst/>
          </a:prstGeom>
          <a:noFill/>
        </p:spPr>
        <p:txBody>
          <a:bodyPr wrap="square">
            <a:spAutoFit/>
          </a:bodyPr>
          <a:lstStyle/>
          <a:p>
            <a:r>
              <a:rPr lang="en-US" altLang="ja-JP" sz="1400" dirty="0"/>
              <a:t>Lenovo</a:t>
            </a:r>
            <a:r>
              <a:rPr lang="ja-JP" altLang="en-US" sz="1400"/>
              <a:t>＋</a:t>
            </a:r>
            <a:r>
              <a:rPr lang="en-US" altLang="ja-JP" sz="1400" dirty="0"/>
              <a:t>Azure Stack HCI = ThinkAgile MX</a:t>
            </a:r>
            <a:endParaRPr lang="ja-JP" altLang="en-US" sz="1400"/>
          </a:p>
        </p:txBody>
      </p:sp>
      <p:sp>
        <p:nvSpPr>
          <p:cNvPr id="28" name="テキスト ボックス 27">
            <a:extLst>
              <a:ext uri="{FF2B5EF4-FFF2-40B4-BE49-F238E27FC236}">
                <a16:creationId xmlns:a16="http://schemas.microsoft.com/office/drawing/2014/main" id="{65332F28-4050-425C-83C2-D4DB0E8BAC9E}"/>
              </a:ext>
            </a:extLst>
          </p:cNvPr>
          <p:cNvSpPr txBox="1"/>
          <p:nvPr/>
        </p:nvSpPr>
        <p:spPr>
          <a:xfrm>
            <a:off x="8743087" y="3600347"/>
            <a:ext cx="2982193" cy="338466"/>
          </a:xfrm>
          <a:prstGeom prst="rect">
            <a:avLst/>
          </a:prstGeom>
          <a:solidFill>
            <a:srgbClr val="00B0F0"/>
          </a:solidFill>
        </p:spPr>
        <p:txBody>
          <a:bodyPr wrap="square" rtlCol="0">
            <a:spAutoFit/>
          </a:bodyPr>
          <a:lstStyle/>
          <a:p>
            <a:r>
              <a:rPr lang="ja-JP" altLang="en-US" sz="1600" b="1">
                <a:solidFill>
                  <a:schemeClr val="bg1"/>
                </a:solidFill>
                <a:ea typeface="Yu Gothic UI" panose="020B0500000000000000" pitchFamily="50" charset="-128"/>
                <a:cs typeface="Arial" pitchFamily="34" charset="0"/>
              </a:rPr>
              <a:t>低コストでハイパフォーマンス！</a:t>
            </a:r>
          </a:p>
        </p:txBody>
      </p:sp>
      <p:pic>
        <p:nvPicPr>
          <p:cNvPr id="32" name="図 31" descr="挿絵, 抽象 が含まれている画像&#10;&#10;自動的に生成された説明">
            <a:extLst>
              <a:ext uri="{FF2B5EF4-FFF2-40B4-BE49-F238E27FC236}">
                <a16:creationId xmlns:a16="http://schemas.microsoft.com/office/drawing/2014/main" id="{4F904E50-42FB-4152-822F-1564463F3233}"/>
              </a:ext>
            </a:extLst>
          </p:cNvPr>
          <p:cNvPicPr>
            <a:picLocks noChangeAspect="1"/>
          </p:cNvPicPr>
          <p:nvPr/>
        </p:nvPicPr>
        <p:blipFill>
          <a:blip r:embed="rId5"/>
          <a:stretch>
            <a:fillRect/>
          </a:stretch>
        </p:blipFill>
        <p:spPr>
          <a:xfrm>
            <a:off x="548980" y="1132884"/>
            <a:ext cx="1734510" cy="515512"/>
          </a:xfrm>
          <a:prstGeom prst="rect">
            <a:avLst/>
          </a:prstGeom>
        </p:spPr>
      </p:pic>
      <p:sp>
        <p:nvSpPr>
          <p:cNvPr id="24" name="フリーフォーム: 図形 23">
            <a:extLst>
              <a:ext uri="{FF2B5EF4-FFF2-40B4-BE49-F238E27FC236}">
                <a16:creationId xmlns:a16="http://schemas.microsoft.com/office/drawing/2014/main" id="{779C021E-0C01-473F-93D1-EACE266C15DB}"/>
              </a:ext>
            </a:extLst>
          </p:cNvPr>
          <p:cNvSpPr/>
          <p:nvPr/>
        </p:nvSpPr>
        <p:spPr>
          <a:xfrm>
            <a:off x="4467214" y="2747658"/>
            <a:ext cx="3955508" cy="538655"/>
          </a:xfrm>
          <a:custGeom>
            <a:avLst/>
            <a:gdLst>
              <a:gd name="connsiteX0" fmla="*/ 0 w 5028331"/>
              <a:gd name="connsiteY0" fmla="*/ 0 h 1167075"/>
              <a:gd name="connsiteX1" fmla="*/ 5028331 w 5028331"/>
              <a:gd name="connsiteY1" fmla="*/ 0 h 1167075"/>
              <a:gd name="connsiteX2" fmla="*/ 5028331 w 5028331"/>
              <a:gd name="connsiteY2" fmla="*/ 1167075 h 1167075"/>
              <a:gd name="connsiteX3" fmla="*/ 0 w 5028331"/>
              <a:gd name="connsiteY3" fmla="*/ 1167075 h 1167075"/>
              <a:gd name="connsiteX4" fmla="*/ 0 w 5028331"/>
              <a:gd name="connsiteY4" fmla="*/ 0 h 1167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8331" h="1167075">
                <a:moveTo>
                  <a:pt x="0" y="0"/>
                </a:moveTo>
                <a:lnTo>
                  <a:pt x="5028331" y="0"/>
                </a:lnTo>
                <a:lnTo>
                  <a:pt x="5028331" y="1167075"/>
                </a:lnTo>
                <a:lnTo>
                  <a:pt x="0" y="1167075"/>
                </a:lnTo>
                <a:lnTo>
                  <a:pt x="0" y="0"/>
                </a:lnTo>
                <a:close/>
              </a:path>
            </a:pathLst>
          </a:custGeom>
          <a:ln>
            <a:solidFill>
              <a:schemeClr val="tx1"/>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0152" tIns="270693" rIns="390152" bIns="85322" numCol="1" spcCol="1270" anchor="ctr" anchorCtr="0">
            <a:noAutofit/>
          </a:bodyPr>
          <a:lstStyle/>
          <a:p>
            <a:pPr marL="114266" lvl="1" indent="-114266" defTabSz="533240">
              <a:lnSpc>
                <a:spcPct val="90000"/>
              </a:lnSpc>
              <a:spcBef>
                <a:spcPct val="0"/>
              </a:spcBef>
              <a:spcAft>
                <a:spcPct val="15000"/>
              </a:spcAft>
              <a:buChar char="•"/>
            </a:pPr>
            <a:r>
              <a:rPr lang="en-US" altLang="ja-JP" sz="1200" dirty="0">
                <a:latin typeface="Yu Gothic UI" panose="020B0500000000000000" pitchFamily="50" charset="-128"/>
                <a:ea typeface="Yu Gothic UI" panose="020B0500000000000000" pitchFamily="50" charset="-128"/>
              </a:rPr>
              <a:t>Azure Stack HCI OS</a:t>
            </a:r>
            <a:r>
              <a:rPr lang="ja-JP" altLang="en-US" sz="1200">
                <a:latin typeface="Yu Gothic UI" panose="020B0500000000000000" pitchFamily="50" charset="-128"/>
                <a:ea typeface="Yu Gothic UI" panose="020B0500000000000000" pitchFamily="50" charset="-128"/>
              </a:rPr>
              <a:t>を搭載したアプライアンス</a:t>
            </a:r>
            <a:endParaRPr lang="en-US" altLang="ja-JP" sz="1200" dirty="0">
              <a:latin typeface="Yu Gothic UI" panose="020B0500000000000000" pitchFamily="50" charset="-128"/>
              <a:ea typeface="Yu Gothic UI" panose="020B0500000000000000" pitchFamily="50" charset="-128"/>
            </a:endParaRPr>
          </a:p>
          <a:p>
            <a:pPr marL="114266" lvl="1" indent="-114266" defTabSz="533240">
              <a:lnSpc>
                <a:spcPct val="90000"/>
              </a:lnSpc>
              <a:spcBef>
                <a:spcPct val="0"/>
              </a:spcBef>
              <a:spcAft>
                <a:spcPct val="15000"/>
              </a:spcAft>
              <a:buChar char="•"/>
            </a:pPr>
            <a:r>
              <a:rPr lang="en-US" altLang="ja-JP" sz="1200" dirty="0">
                <a:latin typeface="Yu Gothic UI" panose="020B0500000000000000" pitchFamily="50" charset="-128"/>
                <a:ea typeface="Yu Gothic UI" panose="020B0500000000000000" pitchFamily="50" charset="-128"/>
              </a:rPr>
              <a:t>Windows Server Datacenter (S2D) </a:t>
            </a:r>
            <a:r>
              <a:rPr lang="ja-JP" altLang="en-US" sz="1200">
                <a:latin typeface="Yu Gothic UI" panose="020B0500000000000000" pitchFamily="50" charset="-128"/>
                <a:ea typeface="Yu Gothic UI" panose="020B0500000000000000" pitchFamily="50" charset="-128"/>
              </a:rPr>
              <a:t>の認定ノード</a:t>
            </a:r>
            <a:endParaRPr lang="en-US" altLang="ja-JP" sz="1200" dirty="0">
              <a:latin typeface="Yu Gothic UI" panose="020B0500000000000000" pitchFamily="50" charset="-128"/>
              <a:ea typeface="Yu Gothic UI" panose="020B0500000000000000" pitchFamily="50" charset="-128"/>
            </a:endParaRPr>
          </a:p>
          <a:p>
            <a:pPr lvl="1" defTabSz="533240">
              <a:lnSpc>
                <a:spcPct val="90000"/>
              </a:lnSpc>
              <a:spcBef>
                <a:spcPct val="0"/>
              </a:spcBef>
              <a:spcAft>
                <a:spcPct val="15000"/>
              </a:spcAft>
            </a:pPr>
            <a:endParaRPr lang="en-US" sz="1200" dirty="0">
              <a:latin typeface="Yu Gothic UI" panose="020B0500000000000000" pitchFamily="50" charset="-128"/>
              <a:ea typeface="Yu Gothic UI" panose="020B0500000000000000" pitchFamily="50" charset="-128"/>
            </a:endParaRPr>
          </a:p>
        </p:txBody>
      </p:sp>
      <p:sp>
        <p:nvSpPr>
          <p:cNvPr id="26" name="テキスト ボックス 25">
            <a:extLst>
              <a:ext uri="{FF2B5EF4-FFF2-40B4-BE49-F238E27FC236}">
                <a16:creationId xmlns:a16="http://schemas.microsoft.com/office/drawing/2014/main" id="{DE6FFED9-740A-48E6-8D93-2544ED846AE6}"/>
              </a:ext>
            </a:extLst>
          </p:cNvPr>
          <p:cNvSpPr txBox="1"/>
          <p:nvPr/>
        </p:nvSpPr>
        <p:spPr>
          <a:xfrm>
            <a:off x="8648343" y="4559416"/>
            <a:ext cx="3549249" cy="812530"/>
          </a:xfrm>
          <a:prstGeom prst="rect">
            <a:avLst/>
          </a:prstGeom>
          <a:noFill/>
        </p:spPr>
        <p:txBody>
          <a:bodyPr wrap="square">
            <a:spAutoFit/>
          </a:bodyPr>
          <a:lstStyle/>
          <a:p>
            <a:pPr marL="114266" lvl="1" indent="-114266" defTabSz="533240">
              <a:lnSpc>
                <a:spcPct val="90000"/>
              </a:lnSpc>
              <a:spcBef>
                <a:spcPct val="0"/>
              </a:spcBef>
              <a:spcAft>
                <a:spcPct val="15000"/>
              </a:spcAft>
              <a:buChar char="•"/>
            </a:pPr>
            <a:r>
              <a:rPr lang="ja-JP" altLang="en-US" sz="1200">
                <a:latin typeface="Yu Gothic UI" panose="020B0500000000000000" pitchFamily="50" charset="-128"/>
                <a:ea typeface="Yu Gothic UI" panose="020B0500000000000000" pitchFamily="50" charset="-128"/>
              </a:rPr>
              <a:t>ファイル共有 </a:t>
            </a:r>
            <a:r>
              <a:rPr lang="en-US" altLang="ja-JP" sz="1200" dirty="0">
                <a:latin typeface="Yu Gothic UI" panose="020B0500000000000000" pitchFamily="50" charset="-128"/>
                <a:ea typeface="Yu Gothic UI" panose="020B0500000000000000" pitchFamily="50" charset="-128"/>
              </a:rPr>
              <a:t>Witness</a:t>
            </a:r>
            <a:r>
              <a:rPr lang="ja-JP" altLang="en-US" sz="1200">
                <a:latin typeface="Yu Gothic UI" panose="020B0500000000000000" pitchFamily="50" charset="-128"/>
                <a:ea typeface="Yu Gothic UI" panose="020B0500000000000000" pitchFamily="50" charset="-128"/>
              </a:rPr>
              <a:t>により真の</a:t>
            </a:r>
            <a:r>
              <a:rPr lang="en-US" altLang="ja-JP" sz="1200" dirty="0">
                <a:latin typeface="Yu Gothic UI" panose="020B0500000000000000" pitchFamily="50" charset="-128"/>
                <a:ea typeface="Yu Gothic UI" panose="020B0500000000000000" pitchFamily="50" charset="-128"/>
              </a:rPr>
              <a:t>2</a:t>
            </a:r>
            <a:r>
              <a:rPr lang="ja-JP" altLang="en-US" sz="1200">
                <a:latin typeface="Yu Gothic UI" panose="020B0500000000000000" pitchFamily="50" charset="-128"/>
                <a:ea typeface="Yu Gothic UI" panose="020B0500000000000000" pitchFamily="50" charset="-128"/>
              </a:rPr>
              <a:t>ノードを実現</a:t>
            </a:r>
            <a:endParaRPr lang="en-US" altLang="ja-JP" sz="1200" dirty="0">
              <a:latin typeface="Yu Gothic UI" panose="020B0500000000000000" pitchFamily="50" charset="-128"/>
              <a:ea typeface="Yu Gothic UI" panose="020B0500000000000000" pitchFamily="50" charset="-128"/>
            </a:endParaRPr>
          </a:p>
          <a:p>
            <a:pPr marL="114266" lvl="1" indent="-114266" defTabSz="533240">
              <a:lnSpc>
                <a:spcPct val="90000"/>
              </a:lnSpc>
              <a:spcBef>
                <a:spcPct val="0"/>
              </a:spcBef>
              <a:spcAft>
                <a:spcPct val="15000"/>
              </a:spcAft>
              <a:buChar char="•"/>
            </a:pPr>
            <a:r>
              <a:rPr lang="en-US" altLang="ja-JP" sz="1200" b="1" dirty="0">
                <a:latin typeface="Yu Gothic UI" panose="020B0500000000000000" pitchFamily="50" charset="-128"/>
                <a:ea typeface="Yu Gothic UI" panose="020B0500000000000000" pitchFamily="50" charset="-128"/>
              </a:rPr>
              <a:t>3</a:t>
            </a:r>
            <a:r>
              <a:rPr lang="ja-JP" altLang="en-US" sz="1200" b="1">
                <a:latin typeface="Yu Gothic UI" panose="020B0500000000000000" pitchFamily="50" charset="-128"/>
                <a:ea typeface="Yu Gothic UI" panose="020B0500000000000000" pitchFamily="50" charset="-128"/>
              </a:rPr>
              <a:t>ノードまでスイッチ無し構成</a:t>
            </a:r>
            <a:r>
              <a:rPr lang="en-US" altLang="ja-JP" sz="1200" b="1" dirty="0">
                <a:latin typeface="Yu Gothic UI" panose="020B0500000000000000" pitchFamily="50" charset="-128"/>
                <a:ea typeface="Yu Gothic UI" panose="020B0500000000000000" pitchFamily="50" charset="-128"/>
              </a:rPr>
              <a:t>OK</a:t>
            </a:r>
          </a:p>
          <a:p>
            <a:pPr marL="114266" lvl="1" indent="-114266" defTabSz="533240">
              <a:lnSpc>
                <a:spcPct val="90000"/>
              </a:lnSpc>
              <a:spcBef>
                <a:spcPct val="0"/>
              </a:spcBef>
              <a:spcAft>
                <a:spcPct val="15000"/>
              </a:spcAft>
              <a:buChar char="•"/>
            </a:pPr>
            <a:r>
              <a:rPr lang="en-US" altLang="ja-JP" sz="1200" dirty="0">
                <a:latin typeface="Yu Gothic UI" panose="020B0500000000000000" pitchFamily="50" charset="-128"/>
                <a:ea typeface="Yu Gothic UI" panose="020B0500000000000000" pitchFamily="50" charset="-128"/>
              </a:rPr>
              <a:t>Azure Stack HCI</a:t>
            </a:r>
            <a:r>
              <a:rPr lang="ja-JP" altLang="en-US" sz="1200">
                <a:latin typeface="Yu Gothic UI" panose="020B0500000000000000" pitchFamily="50" charset="-128"/>
                <a:ea typeface="Yu Gothic UI" panose="020B0500000000000000" pitchFamily="50" charset="-128"/>
              </a:rPr>
              <a:t>なら</a:t>
            </a:r>
            <a:r>
              <a:rPr lang="en-US" altLang="ja-JP" sz="1200" dirty="0">
                <a:latin typeface="Yu Gothic UI" panose="020B0500000000000000" pitchFamily="50" charset="-128"/>
                <a:ea typeface="Yu Gothic UI" panose="020B0500000000000000" pitchFamily="50" charset="-128"/>
              </a:rPr>
              <a:t>1</a:t>
            </a:r>
            <a:r>
              <a:rPr lang="ja-JP" altLang="en-US" sz="1200">
                <a:latin typeface="Yu Gothic UI" panose="020B0500000000000000" pitchFamily="50" charset="-128"/>
                <a:ea typeface="Yu Gothic UI" panose="020B0500000000000000" pitchFamily="50" charset="-128"/>
              </a:rPr>
              <a:t>ノードからのスモールスタートも可能（</a:t>
            </a:r>
            <a:r>
              <a:rPr lang="en-US" altLang="ja-JP" sz="1200" dirty="0">
                <a:latin typeface="Yu Gothic UI" panose="020B0500000000000000" pitchFamily="50" charset="-128"/>
                <a:ea typeface="Yu Gothic UI" panose="020B0500000000000000" pitchFamily="50" charset="-128"/>
              </a:rPr>
              <a:t>Windows Server S2D</a:t>
            </a:r>
            <a:r>
              <a:rPr lang="ja-JP" altLang="en-US" sz="1200">
                <a:latin typeface="Yu Gothic UI" panose="020B0500000000000000" pitchFamily="50" charset="-128"/>
                <a:ea typeface="Yu Gothic UI" panose="020B0500000000000000" pitchFamily="50" charset="-128"/>
              </a:rPr>
              <a:t>では不可）</a:t>
            </a:r>
            <a:endParaRPr lang="en-US" altLang="ja-JP" sz="1200" dirty="0">
              <a:latin typeface="Yu Gothic UI" panose="020B0500000000000000" pitchFamily="50" charset="-128"/>
              <a:ea typeface="Yu Gothic UI" panose="020B0500000000000000" pitchFamily="50" charset="-128"/>
            </a:endParaRPr>
          </a:p>
        </p:txBody>
      </p:sp>
      <p:grpSp>
        <p:nvGrpSpPr>
          <p:cNvPr id="29" name="グループ化 28">
            <a:extLst>
              <a:ext uri="{FF2B5EF4-FFF2-40B4-BE49-F238E27FC236}">
                <a16:creationId xmlns:a16="http://schemas.microsoft.com/office/drawing/2014/main" id="{F714C959-B2EA-4FDA-8402-3D143659AB3F}"/>
              </a:ext>
            </a:extLst>
          </p:cNvPr>
          <p:cNvGrpSpPr>
            <a:grpSpLocks noChangeAspect="1"/>
          </p:cNvGrpSpPr>
          <p:nvPr/>
        </p:nvGrpSpPr>
        <p:grpSpPr>
          <a:xfrm>
            <a:off x="9403599" y="645254"/>
            <a:ext cx="2516337" cy="2130372"/>
            <a:chOff x="7918572" y="1048965"/>
            <a:chExt cx="3624266" cy="3068363"/>
          </a:xfrm>
        </p:grpSpPr>
        <p:grpSp>
          <p:nvGrpSpPr>
            <p:cNvPr id="30" name="Group 5">
              <a:extLst>
                <a:ext uri="{FF2B5EF4-FFF2-40B4-BE49-F238E27FC236}">
                  <a16:creationId xmlns:a16="http://schemas.microsoft.com/office/drawing/2014/main" id="{34B7DDB8-5079-4ADF-AF5A-2E0BC3FF0677}"/>
                </a:ext>
              </a:extLst>
            </p:cNvPr>
            <p:cNvGrpSpPr/>
            <p:nvPr/>
          </p:nvGrpSpPr>
          <p:grpSpPr>
            <a:xfrm>
              <a:off x="7965278" y="3454099"/>
              <a:ext cx="3530854" cy="663229"/>
              <a:chOff x="672385" y="5036420"/>
              <a:chExt cx="3531774" cy="663402"/>
            </a:xfrm>
          </p:grpSpPr>
          <p:pic>
            <p:nvPicPr>
              <p:cNvPr id="37" name="Picture 50">
                <a:extLst>
                  <a:ext uri="{FF2B5EF4-FFF2-40B4-BE49-F238E27FC236}">
                    <a16:creationId xmlns:a16="http://schemas.microsoft.com/office/drawing/2014/main" id="{24F8D051-4FC2-4EC6-87DF-CA066BD2FA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385" y="5168708"/>
                <a:ext cx="1397979" cy="465459"/>
              </a:xfrm>
              <a:prstGeom prst="rect">
                <a:avLst/>
              </a:prstGeom>
            </p:spPr>
          </p:pic>
          <p:sp>
            <p:nvSpPr>
              <p:cNvPr id="38" name="Plus 51">
                <a:extLst>
                  <a:ext uri="{FF2B5EF4-FFF2-40B4-BE49-F238E27FC236}">
                    <a16:creationId xmlns:a16="http://schemas.microsoft.com/office/drawing/2014/main" id="{7E94AE36-9CC1-45E8-A527-6A8EDD7D9D20}"/>
                  </a:ext>
                </a:extLst>
              </p:cNvPr>
              <p:cNvSpPr/>
              <p:nvPr/>
            </p:nvSpPr>
            <p:spPr>
              <a:xfrm>
                <a:off x="2134596" y="5330354"/>
                <a:ext cx="188834" cy="203461"/>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835" rtl="0" eaLnBrk="1" latinLnBrk="0" hangingPunct="1">
                  <a:defRPr sz="2400" kern="1200">
                    <a:solidFill>
                      <a:schemeClr val="lt1"/>
                    </a:solidFill>
                    <a:latin typeface="+mn-lt"/>
                    <a:ea typeface="+mn-ea"/>
                    <a:cs typeface="+mn-cs"/>
                  </a:defRPr>
                </a:lvl1pPr>
                <a:lvl2pPr marL="609417" algn="l" defTabSz="1218835" rtl="0" eaLnBrk="1" latinLnBrk="0" hangingPunct="1">
                  <a:defRPr sz="2400" kern="1200">
                    <a:solidFill>
                      <a:schemeClr val="lt1"/>
                    </a:solidFill>
                    <a:latin typeface="+mn-lt"/>
                    <a:ea typeface="+mn-ea"/>
                    <a:cs typeface="+mn-cs"/>
                  </a:defRPr>
                </a:lvl2pPr>
                <a:lvl3pPr marL="1218835" algn="l" defTabSz="1218835" rtl="0" eaLnBrk="1" latinLnBrk="0" hangingPunct="1">
                  <a:defRPr sz="2400" kern="1200">
                    <a:solidFill>
                      <a:schemeClr val="lt1"/>
                    </a:solidFill>
                    <a:latin typeface="+mn-lt"/>
                    <a:ea typeface="+mn-ea"/>
                    <a:cs typeface="+mn-cs"/>
                  </a:defRPr>
                </a:lvl3pPr>
                <a:lvl4pPr marL="1828252" algn="l" defTabSz="1218835" rtl="0" eaLnBrk="1" latinLnBrk="0" hangingPunct="1">
                  <a:defRPr sz="2400" kern="1200">
                    <a:solidFill>
                      <a:schemeClr val="lt1"/>
                    </a:solidFill>
                    <a:latin typeface="+mn-lt"/>
                    <a:ea typeface="+mn-ea"/>
                    <a:cs typeface="+mn-cs"/>
                  </a:defRPr>
                </a:lvl4pPr>
                <a:lvl5pPr marL="2437669" algn="l" defTabSz="1218835" rtl="0" eaLnBrk="1" latinLnBrk="0" hangingPunct="1">
                  <a:defRPr sz="2400" kern="1200">
                    <a:solidFill>
                      <a:schemeClr val="lt1"/>
                    </a:solidFill>
                    <a:latin typeface="+mn-lt"/>
                    <a:ea typeface="+mn-ea"/>
                    <a:cs typeface="+mn-cs"/>
                  </a:defRPr>
                </a:lvl5pPr>
                <a:lvl6pPr marL="3047085" algn="l" defTabSz="1218835" rtl="0" eaLnBrk="1" latinLnBrk="0" hangingPunct="1">
                  <a:defRPr sz="2400" kern="1200">
                    <a:solidFill>
                      <a:schemeClr val="lt1"/>
                    </a:solidFill>
                    <a:latin typeface="+mn-lt"/>
                    <a:ea typeface="+mn-ea"/>
                    <a:cs typeface="+mn-cs"/>
                  </a:defRPr>
                </a:lvl6pPr>
                <a:lvl7pPr marL="3656504" algn="l" defTabSz="1218835" rtl="0" eaLnBrk="1" latinLnBrk="0" hangingPunct="1">
                  <a:defRPr sz="2400" kern="1200">
                    <a:solidFill>
                      <a:schemeClr val="lt1"/>
                    </a:solidFill>
                    <a:latin typeface="+mn-lt"/>
                    <a:ea typeface="+mn-ea"/>
                    <a:cs typeface="+mn-cs"/>
                  </a:defRPr>
                </a:lvl7pPr>
                <a:lvl8pPr marL="4265919" algn="l" defTabSz="1218835" rtl="0" eaLnBrk="1" latinLnBrk="0" hangingPunct="1">
                  <a:defRPr sz="2400" kern="1200">
                    <a:solidFill>
                      <a:schemeClr val="lt1"/>
                    </a:solidFill>
                    <a:latin typeface="+mn-lt"/>
                    <a:ea typeface="+mn-ea"/>
                    <a:cs typeface="+mn-cs"/>
                  </a:defRPr>
                </a:lvl8pPr>
                <a:lvl9pPr marL="4875337" algn="l" defTabSz="1218835" rtl="0" eaLnBrk="1" latinLnBrk="0" hangingPunct="1">
                  <a:defRPr sz="2400" kern="1200">
                    <a:solidFill>
                      <a:schemeClr val="lt1"/>
                    </a:solidFill>
                    <a:latin typeface="+mn-lt"/>
                    <a:ea typeface="+mn-ea"/>
                    <a:cs typeface="+mn-cs"/>
                  </a:defRPr>
                </a:lvl9pPr>
              </a:lstStyle>
              <a:p>
                <a:pPr algn="ctr"/>
                <a:endParaRPr lang="en-US" sz="1800" dirty="0">
                  <a:solidFill>
                    <a:prstClr val="white"/>
                  </a:solidFill>
                  <a:latin typeface="Yu Gothic UI" panose="020B0500000000000000" pitchFamily="50" charset="-128"/>
                  <a:ea typeface="Yu Gothic UI" panose="020B0500000000000000" pitchFamily="50" charset="-128"/>
                </a:endParaRPr>
              </a:p>
            </p:txBody>
          </p:sp>
          <p:pic>
            <p:nvPicPr>
              <p:cNvPr id="39" name="Picture 2" descr="https://www.csra.com/sites/default/files/microsoft_logo.png">
                <a:extLst>
                  <a:ext uri="{FF2B5EF4-FFF2-40B4-BE49-F238E27FC236}">
                    <a16:creationId xmlns:a16="http://schemas.microsoft.com/office/drawing/2014/main" id="{AE4F7081-09C0-46FE-8835-62D4E5AFC9D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07577" y="5036420"/>
                <a:ext cx="1796582" cy="663402"/>
              </a:xfrm>
              <a:prstGeom prst="rect">
                <a:avLst/>
              </a:prstGeom>
              <a:noFill/>
              <a:ln w="9525">
                <a:noFill/>
                <a:miter lim="800000"/>
                <a:headEnd/>
                <a:tailEnd/>
              </a:ln>
            </p:spPr>
          </p:pic>
        </p:grpSp>
        <p:grpSp>
          <p:nvGrpSpPr>
            <p:cNvPr id="31" name="Group 32">
              <a:extLst>
                <a:ext uri="{FF2B5EF4-FFF2-40B4-BE49-F238E27FC236}">
                  <a16:creationId xmlns:a16="http://schemas.microsoft.com/office/drawing/2014/main" id="{71147A9C-53DC-45A6-9FCA-ABA20E742D58}"/>
                </a:ext>
              </a:extLst>
            </p:cNvPr>
            <p:cNvGrpSpPr/>
            <p:nvPr/>
          </p:nvGrpSpPr>
          <p:grpSpPr>
            <a:xfrm>
              <a:off x="7918572" y="1048965"/>
              <a:ext cx="3624266" cy="2481304"/>
              <a:chOff x="5415593" y="1869673"/>
              <a:chExt cx="3626154" cy="2482596"/>
            </a:xfrm>
          </p:grpSpPr>
          <p:sp>
            <p:nvSpPr>
              <p:cNvPr id="33" name="Cube 33">
                <a:extLst>
                  <a:ext uri="{FF2B5EF4-FFF2-40B4-BE49-F238E27FC236}">
                    <a16:creationId xmlns:a16="http://schemas.microsoft.com/office/drawing/2014/main" id="{9E0B7905-5E0C-4B28-B9CB-72E659450418}"/>
                  </a:ext>
                </a:extLst>
              </p:cNvPr>
              <p:cNvSpPr/>
              <p:nvPr/>
            </p:nvSpPr>
            <p:spPr>
              <a:xfrm>
                <a:off x="5415595" y="3716164"/>
                <a:ext cx="3626152" cy="636105"/>
              </a:xfrm>
              <a:prstGeom prst="cub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55"/>
                <a:r>
                  <a:rPr lang="en-US" sz="1400" dirty="0">
                    <a:solidFill>
                      <a:prstClr val="white"/>
                    </a:solidFill>
                    <a:latin typeface="Yu Gothic UI" panose="020B0500000000000000" pitchFamily="50" charset="-128"/>
                    <a:ea typeface="Yu Gothic UI" panose="020B0500000000000000" pitchFamily="50" charset="-128"/>
                  </a:rPr>
                  <a:t>Hyper-V</a:t>
                </a:r>
              </a:p>
            </p:txBody>
          </p:sp>
          <p:sp>
            <p:nvSpPr>
              <p:cNvPr id="34" name="Cube 34">
                <a:extLst>
                  <a:ext uri="{FF2B5EF4-FFF2-40B4-BE49-F238E27FC236}">
                    <a16:creationId xmlns:a16="http://schemas.microsoft.com/office/drawing/2014/main" id="{AB71C0FB-E952-42A2-A792-C2A0352700C5}"/>
                  </a:ext>
                </a:extLst>
              </p:cNvPr>
              <p:cNvSpPr/>
              <p:nvPr/>
            </p:nvSpPr>
            <p:spPr>
              <a:xfrm>
                <a:off x="5415595" y="3127327"/>
                <a:ext cx="3626152" cy="636105"/>
              </a:xfrm>
              <a:prstGeom prst="cub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55"/>
                <a:r>
                  <a:rPr lang="ja-JP" altLang="en-US" sz="1400">
                    <a:solidFill>
                      <a:prstClr val="white"/>
                    </a:solidFill>
                    <a:latin typeface="Yu Gothic UI" panose="020B0500000000000000" pitchFamily="50" charset="-128"/>
                    <a:ea typeface="Yu Gothic UI" panose="020B0500000000000000" pitchFamily="50" charset="-128"/>
                  </a:rPr>
                  <a:t>記憶域スペースダイレクト</a:t>
                </a:r>
                <a:endParaRPr lang="en-US" sz="1400" dirty="0">
                  <a:solidFill>
                    <a:prstClr val="white"/>
                  </a:solidFill>
                  <a:latin typeface="Yu Gothic UI" panose="020B0500000000000000" pitchFamily="50" charset="-128"/>
                  <a:ea typeface="Yu Gothic UI" panose="020B0500000000000000" pitchFamily="50" charset="-128"/>
                </a:endParaRPr>
              </a:p>
            </p:txBody>
          </p:sp>
          <p:sp>
            <p:nvSpPr>
              <p:cNvPr id="35" name="Cube 35">
                <a:extLst>
                  <a:ext uri="{FF2B5EF4-FFF2-40B4-BE49-F238E27FC236}">
                    <a16:creationId xmlns:a16="http://schemas.microsoft.com/office/drawing/2014/main" id="{A4514416-5AE8-4ADE-9C2E-C7FA8EFA12BC}"/>
                  </a:ext>
                </a:extLst>
              </p:cNvPr>
              <p:cNvSpPr/>
              <p:nvPr/>
            </p:nvSpPr>
            <p:spPr>
              <a:xfrm>
                <a:off x="5415595" y="2492695"/>
                <a:ext cx="3626152" cy="636105"/>
              </a:xfrm>
              <a:prstGeom prst="cub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55"/>
                <a:r>
                  <a:rPr lang="ja-JP" altLang="en-US" sz="1400">
                    <a:solidFill>
                      <a:prstClr val="white"/>
                    </a:solidFill>
                    <a:latin typeface="Yu Gothic UI" panose="020B0500000000000000" pitchFamily="50" charset="-128"/>
                    <a:ea typeface="Yu Gothic UI" panose="020B0500000000000000" pitchFamily="50" charset="-128"/>
                  </a:rPr>
                  <a:t>ソフトウェア定義ネットワーク</a:t>
                </a:r>
                <a:endParaRPr lang="en-US" sz="1400" dirty="0">
                  <a:solidFill>
                    <a:prstClr val="white"/>
                  </a:solidFill>
                  <a:latin typeface="Yu Gothic UI" panose="020B0500000000000000" pitchFamily="50" charset="-128"/>
                  <a:ea typeface="Yu Gothic UI" panose="020B0500000000000000" pitchFamily="50" charset="-128"/>
                </a:endParaRPr>
              </a:p>
            </p:txBody>
          </p:sp>
          <p:sp>
            <p:nvSpPr>
              <p:cNvPr id="36" name="Cube 36">
                <a:extLst>
                  <a:ext uri="{FF2B5EF4-FFF2-40B4-BE49-F238E27FC236}">
                    <a16:creationId xmlns:a16="http://schemas.microsoft.com/office/drawing/2014/main" id="{3B30F6E0-65D1-45E9-BE90-7C2F3B54AACF}"/>
                  </a:ext>
                </a:extLst>
              </p:cNvPr>
              <p:cNvSpPr/>
              <p:nvPr/>
            </p:nvSpPr>
            <p:spPr>
              <a:xfrm>
                <a:off x="5415593" y="1869673"/>
                <a:ext cx="3626152" cy="636105"/>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55"/>
                <a:r>
                  <a:rPr lang="en-US" sz="1600" dirty="0">
                    <a:solidFill>
                      <a:prstClr val="white"/>
                    </a:solidFill>
                    <a:latin typeface="Yu Gothic UI" panose="020B0500000000000000" pitchFamily="50" charset="-128"/>
                    <a:ea typeface="Yu Gothic UI" panose="020B0500000000000000" pitchFamily="50" charset="-128"/>
                  </a:rPr>
                  <a:t>Windows Admin Center</a:t>
                </a:r>
              </a:p>
            </p:txBody>
          </p:sp>
        </p:grpSp>
      </p:grpSp>
      <p:sp>
        <p:nvSpPr>
          <p:cNvPr id="40" name="テキスト ボックス 39">
            <a:extLst>
              <a:ext uri="{FF2B5EF4-FFF2-40B4-BE49-F238E27FC236}">
                <a16:creationId xmlns:a16="http://schemas.microsoft.com/office/drawing/2014/main" id="{E5F265A6-864E-4AB2-81FC-FB37EF9C1D4C}"/>
              </a:ext>
            </a:extLst>
          </p:cNvPr>
          <p:cNvSpPr txBox="1"/>
          <p:nvPr/>
        </p:nvSpPr>
        <p:spPr>
          <a:xfrm>
            <a:off x="8768178" y="5426764"/>
            <a:ext cx="2982193" cy="338466"/>
          </a:xfrm>
          <a:prstGeom prst="rect">
            <a:avLst/>
          </a:prstGeom>
          <a:solidFill>
            <a:schemeClr val="tx2">
              <a:lumMod val="50000"/>
            </a:schemeClr>
          </a:solidFill>
        </p:spPr>
        <p:txBody>
          <a:bodyPr wrap="square" rtlCol="0">
            <a:spAutoFit/>
          </a:bodyPr>
          <a:lstStyle/>
          <a:p>
            <a:r>
              <a:rPr lang="en-US" altLang="ja-JP" sz="1600" b="1" dirty="0">
                <a:solidFill>
                  <a:schemeClr val="bg1"/>
                </a:solidFill>
                <a:ea typeface="Yu Gothic UI" panose="020B0500000000000000" pitchFamily="50" charset="-128"/>
                <a:cs typeface="Arial" pitchFamily="34" charset="0"/>
              </a:rPr>
              <a:t>Azure Stack HCI </a:t>
            </a:r>
            <a:r>
              <a:rPr lang="ja-JP" altLang="en-US" sz="1600" b="1">
                <a:solidFill>
                  <a:schemeClr val="bg1"/>
                </a:solidFill>
                <a:ea typeface="Yu Gothic UI" panose="020B0500000000000000" pitchFamily="50" charset="-128"/>
                <a:cs typeface="Arial" pitchFamily="34" charset="0"/>
              </a:rPr>
              <a:t>特典</a:t>
            </a:r>
          </a:p>
        </p:txBody>
      </p:sp>
      <p:sp>
        <p:nvSpPr>
          <p:cNvPr id="41" name="テキスト ボックス 40">
            <a:extLst>
              <a:ext uri="{FF2B5EF4-FFF2-40B4-BE49-F238E27FC236}">
                <a16:creationId xmlns:a16="http://schemas.microsoft.com/office/drawing/2014/main" id="{DD138FB8-0287-467F-BE67-B5B3733A6E05}"/>
              </a:ext>
            </a:extLst>
          </p:cNvPr>
          <p:cNvSpPr txBox="1"/>
          <p:nvPr/>
        </p:nvSpPr>
        <p:spPr>
          <a:xfrm>
            <a:off x="8749027" y="5761821"/>
            <a:ext cx="3074094" cy="812530"/>
          </a:xfrm>
          <a:prstGeom prst="rect">
            <a:avLst/>
          </a:prstGeom>
          <a:noFill/>
        </p:spPr>
        <p:txBody>
          <a:bodyPr wrap="square">
            <a:spAutoFit/>
          </a:bodyPr>
          <a:lstStyle/>
          <a:p>
            <a:pPr marL="0" lvl="1" defTabSz="533240">
              <a:lnSpc>
                <a:spcPct val="90000"/>
              </a:lnSpc>
              <a:spcBef>
                <a:spcPct val="0"/>
              </a:spcBef>
              <a:spcAft>
                <a:spcPct val="15000"/>
              </a:spcAft>
            </a:pPr>
            <a:r>
              <a:rPr lang="en-US" altLang="ja-JP" sz="1200" dirty="0">
                <a:latin typeface="Yu Gothic UI" panose="020B0500000000000000" pitchFamily="50" charset="-128"/>
                <a:ea typeface="Yu Gothic UI" panose="020B0500000000000000" pitchFamily="50" charset="-128"/>
              </a:rPr>
              <a:t>EOS</a:t>
            </a:r>
            <a:r>
              <a:rPr lang="ja-JP" altLang="en-US" sz="1200">
                <a:latin typeface="Yu Gothic UI" panose="020B0500000000000000" pitchFamily="50" charset="-128"/>
                <a:ea typeface="Yu Gothic UI" panose="020B0500000000000000" pitchFamily="50" charset="-128"/>
              </a:rPr>
              <a:t>となる</a:t>
            </a:r>
            <a:r>
              <a:rPr lang="en-US" altLang="ja-JP" sz="1200" dirty="0">
                <a:latin typeface="Yu Gothic UI" panose="020B0500000000000000" pitchFamily="50" charset="-128"/>
                <a:ea typeface="Yu Gothic UI" panose="020B0500000000000000" pitchFamily="50" charset="-128"/>
              </a:rPr>
              <a:t>OS</a:t>
            </a:r>
            <a:r>
              <a:rPr lang="ja-JP" altLang="en-US" sz="1200">
                <a:latin typeface="Yu Gothic UI" panose="020B0500000000000000" pitchFamily="50" charset="-128"/>
                <a:ea typeface="Yu Gothic UI" panose="020B0500000000000000" pitchFamily="50" charset="-128"/>
              </a:rPr>
              <a:t>に拡張セキュリティ更新プログラム </a:t>
            </a:r>
            <a:r>
              <a:rPr lang="en-US" altLang="ja-JP" sz="1200" dirty="0">
                <a:latin typeface="Yu Gothic UI" panose="020B0500000000000000" pitchFamily="50" charset="-128"/>
                <a:ea typeface="Yu Gothic UI" panose="020B0500000000000000" pitchFamily="50" charset="-128"/>
              </a:rPr>
              <a:t>(ESU) </a:t>
            </a:r>
            <a:r>
              <a:rPr lang="ja-JP" altLang="en-US" sz="1200">
                <a:latin typeface="Yu Gothic UI" panose="020B0500000000000000" pitchFamily="50" charset="-128"/>
                <a:ea typeface="Yu Gothic UI" panose="020B0500000000000000" pitchFamily="50" charset="-128"/>
              </a:rPr>
              <a:t>を無償で提供！</a:t>
            </a:r>
            <a:endParaRPr lang="en-US" altLang="ja-JP" sz="1200" dirty="0">
              <a:latin typeface="Yu Gothic UI" panose="020B0500000000000000" pitchFamily="50" charset="-128"/>
              <a:ea typeface="Yu Gothic UI" panose="020B0500000000000000" pitchFamily="50" charset="-128"/>
            </a:endParaRPr>
          </a:p>
          <a:p>
            <a:pPr marL="114266" lvl="1" indent="-114266" defTabSz="533240">
              <a:lnSpc>
                <a:spcPct val="90000"/>
              </a:lnSpc>
              <a:spcBef>
                <a:spcPct val="0"/>
              </a:spcBef>
              <a:spcAft>
                <a:spcPct val="15000"/>
              </a:spcAft>
              <a:buChar char="•"/>
            </a:pPr>
            <a:r>
              <a:rPr lang="pt-BR" altLang="ja-JP" sz="1200">
                <a:latin typeface="Yu Gothic UI" panose="020B0500000000000000" pitchFamily="50" charset="-128"/>
                <a:ea typeface="Yu Gothic UI" panose="020B0500000000000000" pitchFamily="50" charset="-128"/>
              </a:rPr>
              <a:t>Windows Server 2012/ 2012 R2</a:t>
            </a:r>
          </a:p>
          <a:p>
            <a:pPr marL="114266" lvl="1" indent="-114266" defTabSz="533240">
              <a:lnSpc>
                <a:spcPct val="90000"/>
              </a:lnSpc>
              <a:spcBef>
                <a:spcPct val="0"/>
              </a:spcBef>
              <a:spcAft>
                <a:spcPct val="15000"/>
              </a:spcAft>
              <a:buChar char="•"/>
            </a:pPr>
            <a:r>
              <a:rPr lang="pt-BR" altLang="ja-JP" sz="1200">
                <a:latin typeface="Yu Gothic UI" panose="020B0500000000000000" pitchFamily="50" charset="-128"/>
                <a:ea typeface="Yu Gothic UI" panose="020B0500000000000000" pitchFamily="50" charset="-128"/>
              </a:rPr>
              <a:t>SQL Server 2012</a:t>
            </a:r>
          </a:p>
        </p:txBody>
      </p:sp>
      <p:sp>
        <p:nvSpPr>
          <p:cNvPr id="2" name="円形吹き出し 3">
            <a:extLst>
              <a:ext uri="{FF2B5EF4-FFF2-40B4-BE49-F238E27FC236}">
                <a16:creationId xmlns:a16="http://schemas.microsoft.com/office/drawing/2014/main" id="{C61BAE20-FFC8-25DF-0B1F-9BF907F81B4E}"/>
              </a:ext>
            </a:extLst>
          </p:cNvPr>
          <p:cNvSpPr/>
          <p:nvPr/>
        </p:nvSpPr>
        <p:spPr>
          <a:xfrm>
            <a:off x="9068499" y="3976491"/>
            <a:ext cx="2363560" cy="599207"/>
          </a:xfrm>
          <a:prstGeom prst="wedgeEllipseCallout">
            <a:avLst>
              <a:gd name="adj1" fmla="val -42833"/>
              <a:gd name="adj2" fmla="val 45475"/>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a:solidFill>
                  <a:srgbClr val="FF0000"/>
                </a:solidFill>
                <a:latin typeface="+mn-ea"/>
              </a:rPr>
              <a:t>中小企業や地方拠点などで需要が高い</a:t>
            </a:r>
            <a:endParaRPr kumimoji="1" lang="ja-JP" altLang="en-US" sz="1050" b="1">
              <a:solidFill>
                <a:srgbClr val="FF0000"/>
              </a:solidFill>
              <a:latin typeface="+mn-ea"/>
            </a:endParaRPr>
          </a:p>
        </p:txBody>
      </p:sp>
      <p:sp>
        <p:nvSpPr>
          <p:cNvPr id="3" name="Slide Number Placeholder 1">
            <a:extLst>
              <a:ext uri="{FF2B5EF4-FFF2-40B4-BE49-F238E27FC236}">
                <a16:creationId xmlns:a16="http://schemas.microsoft.com/office/drawing/2014/main" id="{FD7E1073-811F-38DE-D16F-A721CEB8C0AD}"/>
              </a:ext>
            </a:extLst>
          </p:cNvPr>
          <p:cNvSpPr txBox="1">
            <a:spLocks/>
          </p:cNvSpPr>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kumimoji="1"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a:lstStyle>
          <a:p>
            <a:fld id="{6D22F896-40B5-4ADD-8801-0D06FADFA095}" type="slidenum">
              <a:rPr lang="en-US" smtClean="0"/>
              <a:pPr/>
              <a:t>8</a:t>
            </a:fld>
            <a:endParaRPr lang="en-US" dirty="0"/>
          </a:p>
        </p:txBody>
      </p:sp>
    </p:spTree>
    <p:extLst>
      <p:ext uri="{BB962C8B-B14F-4D97-AF65-F5344CB8AC3E}">
        <p14:creationId xmlns:p14="http://schemas.microsoft.com/office/powerpoint/2010/main" val="364716870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descr="グラフィカル ユーザー インターフェイス, テキスト&#10;&#10;自動的に生成された説明">
            <a:extLst>
              <a:ext uri="{FF2B5EF4-FFF2-40B4-BE49-F238E27FC236}">
                <a16:creationId xmlns:a16="http://schemas.microsoft.com/office/drawing/2014/main" id="{994AFDE1-E03A-8925-C80D-FAB73010A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083" y="2906891"/>
            <a:ext cx="4674996" cy="2921872"/>
          </a:xfrm>
          <a:prstGeom prst="rect">
            <a:avLst/>
          </a:prstGeom>
        </p:spPr>
      </p:pic>
      <p:pic>
        <p:nvPicPr>
          <p:cNvPr id="37" name="Picture 2">
            <a:extLst>
              <a:ext uri="{FF2B5EF4-FFF2-40B4-BE49-F238E27FC236}">
                <a16:creationId xmlns:a16="http://schemas.microsoft.com/office/drawing/2014/main" id="{43A1FB09-9B1C-4FC0-8B3B-BF218889B4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2957782" y="3548460"/>
            <a:ext cx="4260231" cy="23976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5" name="図 44" descr="電子機器, モニター, コンピュータ が含まれている画像&#10;&#10;自動的に生成された説明">
            <a:extLst>
              <a:ext uri="{FF2B5EF4-FFF2-40B4-BE49-F238E27FC236}">
                <a16:creationId xmlns:a16="http://schemas.microsoft.com/office/drawing/2014/main" id="{2C8BE117-1322-4822-D6DD-DD98181778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6177" y="3075026"/>
            <a:ext cx="3895843" cy="2434901"/>
          </a:xfrm>
          <a:prstGeom prst="rect">
            <a:avLst/>
          </a:prstGeom>
        </p:spPr>
      </p:pic>
      <p:sp>
        <p:nvSpPr>
          <p:cNvPr id="2" name="正方形/長方形 1">
            <a:extLst>
              <a:ext uri="{FF2B5EF4-FFF2-40B4-BE49-F238E27FC236}">
                <a16:creationId xmlns:a16="http://schemas.microsoft.com/office/drawing/2014/main" id="{7C270E60-5B73-492D-94AE-88C584A28B7D}"/>
              </a:ext>
            </a:extLst>
          </p:cNvPr>
          <p:cNvSpPr/>
          <p:nvPr/>
        </p:nvSpPr>
        <p:spPr>
          <a:xfrm>
            <a:off x="2910698" y="1634097"/>
            <a:ext cx="9004394" cy="4312021"/>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a:solidFill>
                  <a:srgbClr val="0070C0"/>
                </a:solidFill>
              </a:ln>
              <a:noFill/>
            </a:endParaRPr>
          </a:p>
        </p:txBody>
      </p:sp>
      <p:sp>
        <p:nvSpPr>
          <p:cNvPr id="4" name="タイトル 3">
            <a:extLst>
              <a:ext uri="{FF2B5EF4-FFF2-40B4-BE49-F238E27FC236}">
                <a16:creationId xmlns:a16="http://schemas.microsoft.com/office/drawing/2014/main" id="{A5BB8B0E-86C0-4FD7-B981-D6A1C1B89DEF}"/>
              </a:ext>
            </a:extLst>
          </p:cNvPr>
          <p:cNvSpPr>
            <a:spLocks noGrp="1"/>
          </p:cNvSpPr>
          <p:nvPr>
            <p:ph type="title"/>
          </p:nvPr>
        </p:nvSpPr>
        <p:spPr/>
        <p:txBody>
          <a:bodyPr/>
          <a:lstStyle/>
          <a:p>
            <a:r>
              <a:rPr lang="en-US" altLang="ja-JP" err="1"/>
              <a:t>ThinkAgile</a:t>
            </a:r>
            <a:r>
              <a:rPr lang="en-US" altLang="ja-JP"/>
              <a:t> MX</a:t>
            </a:r>
            <a:r>
              <a:rPr lang="ja-JP" altLang="en-US"/>
              <a:t>のラインアップとユースケース</a:t>
            </a:r>
          </a:p>
        </p:txBody>
      </p:sp>
      <p:sp>
        <p:nvSpPr>
          <p:cNvPr id="3" name="スライド番号プレースホルダー 2">
            <a:extLst>
              <a:ext uri="{FF2B5EF4-FFF2-40B4-BE49-F238E27FC236}">
                <a16:creationId xmlns:a16="http://schemas.microsoft.com/office/drawing/2014/main" id="{C6E9DAC8-910C-4AEC-89C2-871DB4DAED52}"/>
              </a:ext>
            </a:extLst>
          </p:cNvPr>
          <p:cNvSpPr>
            <a:spLocks noGrp="1"/>
          </p:cNvSpPr>
          <p:nvPr>
            <p:ph type="sldNum" sz="quarter" idx="10"/>
          </p:nvPr>
        </p:nvSpPr>
        <p:spPr>
          <a:xfrm>
            <a:off x="11672569" y="6272984"/>
            <a:ext cx="439026" cy="15544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0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0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0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0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0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0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0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0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000" b="0" i="0" u="none" strike="noStrike" cap="none">
                <a:solidFill>
                  <a:schemeClr val="dk1"/>
                </a:solidFill>
                <a:latin typeface="Arial"/>
                <a:ea typeface="Arial"/>
                <a:cs typeface="Arial"/>
                <a:sym typeface="Arial"/>
              </a:defRPr>
            </a:lvl9pPr>
          </a:lstStyle>
          <a:p>
            <a:fld id="{00000000-1234-1234-1234-123412341234}" type="slidenum">
              <a:rPr lang="en-US" smtClean="0"/>
              <a:pPr/>
              <a:t>9</a:t>
            </a:fld>
            <a:endParaRPr lang="en-US"/>
          </a:p>
        </p:txBody>
      </p:sp>
      <p:sp>
        <p:nvSpPr>
          <p:cNvPr id="5" name="Rectangle: Rounded Corners 4">
            <a:extLst>
              <a:ext uri="{FF2B5EF4-FFF2-40B4-BE49-F238E27FC236}">
                <a16:creationId xmlns:a16="http://schemas.microsoft.com/office/drawing/2014/main" id="{1F3F72CB-7332-4D6A-8ABE-280818F34221}"/>
              </a:ext>
            </a:extLst>
          </p:cNvPr>
          <p:cNvSpPr/>
          <p:nvPr/>
        </p:nvSpPr>
        <p:spPr>
          <a:xfrm>
            <a:off x="10308627" y="1947134"/>
            <a:ext cx="1097280" cy="1097280"/>
          </a:xfrm>
          <a:prstGeom prst="roundRect">
            <a:avLst>
              <a:gd name="adj" fmla="val 50000"/>
            </a:avLst>
          </a:prstGeom>
          <a:solidFill>
            <a:schemeClr val="bg1"/>
          </a:solidFill>
          <a:ln>
            <a:noFill/>
          </a:ln>
          <a:effectLst>
            <a:outerShdw blurRad="127000" dir="5400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Yu Gothic UI" panose="020B0500000000000000" pitchFamily="50" charset="-128"/>
              <a:ea typeface="Yu Gothic UI" panose="020B0500000000000000" pitchFamily="50" charset="-128"/>
              <a:cs typeface="Segoe UI" panose="020B0502040204020203" pitchFamily="34" charset="0"/>
            </a:endParaRPr>
          </a:p>
        </p:txBody>
      </p:sp>
      <p:sp>
        <p:nvSpPr>
          <p:cNvPr id="6" name="Rectangle: Rounded Corners 5">
            <a:extLst>
              <a:ext uri="{FF2B5EF4-FFF2-40B4-BE49-F238E27FC236}">
                <a16:creationId xmlns:a16="http://schemas.microsoft.com/office/drawing/2014/main" id="{C9D5B065-4CC5-4F9E-B74F-522B8C2F8F3C}"/>
              </a:ext>
            </a:extLst>
          </p:cNvPr>
          <p:cNvSpPr/>
          <p:nvPr/>
        </p:nvSpPr>
        <p:spPr>
          <a:xfrm>
            <a:off x="982743" y="1947134"/>
            <a:ext cx="1097280" cy="1097280"/>
          </a:xfrm>
          <a:prstGeom prst="roundRect">
            <a:avLst>
              <a:gd name="adj" fmla="val 50000"/>
            </a:avLst>
          </a:prstGeom>
          <a:solidFill>
            <a:schemeClr val="bg1"/>
          </a:solidFill>
          <a:ln>
            <a:noFill/>
          </a:ln>
          <a:effectLst>
            <a:outerShdw blurRad="127000" dir="5400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Yu Gothic UI" panose="020B0500000000000000" pitchFamily="50" charset="-128"/>
              <a:ea typeface="Yu Gothic UI" panose="020B0500000000000000" pitchFamily="50" charset="-128"/>
              <a:cs typeface="Segoe UI" panose="020B0502040204020203" pitchFamily="34" charset="0"/>
            </a:endParaRPr>
          </a:p>
        </p:txBody>
      </p:sp>
      <p:sp>
        <p:nvSpPr>
          <p:cNvPr id="7" name="Rectangle: Rounded Corners 9">
            <a:extLst>
              <a:ext uri="{FF2B5EF4-FFF2-40B4-BE49-F238E27FC236}">
                <a16:creationId xmlns:a16="http://schemas.microsoft.com/office/drawing/2014/main" id="{7D09B16F-8389-41E8-A458-D897AEC3CA9A}"/>
              </a:ext>
            </a:extLst>
          </p:cNvPr>
          <p:cNvSpPr/>
          <p:nvPr/>
        </p:nvSpPr>
        <p:spPr>
          <a:xfrm>
            <a:off x="3100913" y="1947134"/>
            <a:ext cx="1097280" cy="1097280"/>
          </a:xfrm>
          <a:prstGeom prst="roundRect">
            <a:avLst>
              <a:gd name="adj" fmla="val 50000"/>
            </a:avLst>
          </a:prstGeom>
          <a:solidFill>
            <a:schemeClr val="bg1"/>
          </a:solidFill>
          <a:ln>
            <a:noFill/>
          </a:ln>
          <a:effectLst>
            <a:outerShdw blurRad="127000" dir="5400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Yu Gothic UI" panose="020B0500000000000000" pitchFamily="50" charset="-128"/>
              <a:ea typeface="Yu Gothic UI" panose="020B0500000000000000" pitchFamily="50" charset="-128"/>
              <a:cs typeface="Segoe UI" panose="020B0502040204020203" pitchFamily="34" charset="0"/>
            </a:endParaRPr>
          </a:p>
        </p:txBody>
      </p:sp>
      <p:sp>
        <p:nvSpPr>
          <p:cNvPr id="8" name="Rectangle: Rounded Corners 10">
            <a:extLst>
              <a:ext uri="{FF2B5EF4-FFF2-40B4-BE49-F238E27FC236}">
                <a16:creationId xmlns:a16="http://schemas.microsoft.com/office/drawing/2014/main" id="{994996B2-C388-4968-9B22-4F4B6CCFA6E8}"/>
              </a:ext>
            </a:extLst>
          </p:cNvPr>
          <p:cNvSpPr/>
          <p:nvPr/>
        </p:nvSpPr>
        <p:spPr>
          <a:xfrm>
            <a:off x="4813966" y="1947134"/>
            <a:ext cx="1097280" cy="1097280"/>
          </a:xfrm>
          <a:prstGeom prst="roundRect">
            <a:avLst>
              <a:gd name="adj" fmla="val 50000"/>
            </a:avLst>
          </a:prstGeom>
          <a:solidFill>
            <a:schemeClr val="bg1"/>
          </a:solidFill>
          <a:ln>
            <a:noFill/>
          </a:ln>
          <a:effectLst>
            <a:outerShdw blurRad="127000" dir="5400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Yu Gothic UI" panose="020B0500000000000000" pitchFamily="50" charset="-128"/>
              <a:ea typeface="Yu Gothic UI" panose="020B0500000000000000" pitchFamily="50" charset="-128"/>
              <a:cs typeface="Segoe UI" panose="020B0502040204020203" pitchFamily="34" charset="0"/>
            </a:endParaRPr>
          </a:p>
        </p:txBody>
      </p:sp>
      <p:sp>
        <p:nvSpPr>
          <p:cNvPr id="9" name="Rectangle: Rounded Corners 11">
            <a:extLst>
              <a:ext uri="{FF2B5EF4-FFF2-40B4-BE49-F238E27FC236}">
                <a16:creationId xmlns:a16="http://schemas.microsoft.com/office/drawing/2014/main" id="{F7728ACF-D8E7-44DE-ABA7-6ADD6CEC9C3A}"/>
              </a:ext>
            </a:extLst>
          </p:cNvPr>
          <p:cNvSpPr/>
          <p:nvPr/>
        </p:nvSpPr>
        <p:spPr>
          <a:xfrm>
            <a:off x="6651027" y="1947134"/>
            <a:ext cx="1097280" cy="1097280"/>
          </a:xfrm>
          <a:prstGeom prst="roundRect">
            <a:avLst>
              <a:gd name="adj" fmla="val 50000"/>
            </a:avLst>
          </a:prstGeom>
          <a:solidFill>
            <a:schemeClr val="bg1"/>
          </a:solidFill>
          <a:ln>
            <a:noFill/>
          </a:ln>
          <a:effectLst>
            <a:outerShdw blurRad="127000" dir="5400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Yu Gothic UI" panose="020B0500000000000000" pitchFamily="50" charset="-128"/>
              <a:ea typeface="Yu Gothic UI" panose="020B0500000000000000" pitchFamily="50" charset="-128"/>
              <a:cs typeface="Segoe UI" panose="020B0502040204020203" pitchFamily="34" charset="0"/>
            </a:endParaRPr>
          </a:p>
        </p:txBody>
      </p:sp>
      <p:sp>
        <p:nvSpPr>
          <p:cNvPr id="10" name="Rectangle: Rounded Corners 12">
            <a:extLst>
              <a:ext uri="{FF2B5EF4-FFF2-40B4-BE49-F238E27FC236}">
                <a16:creationId xmlns:a16="http://schemas.microsoft.com/office/drawing/2014/main" id="{5C6F4AD5-8F28-4DE9-B2DE-E75DFEAB3881}"/>
              </a:ext>
            </a:extLst>
          </p:cNvPr>
          <p:cNvSpPr/>
          <p:nvPr/>
        </p:nvSpPr>
        <p:spPr>
          <a:xfrm>
            <a:off x="8479827" y="1947134"/>
            <a:ext cx="1097280" cy="1097280"/>
          </a:xfrm>
          <a:prstGeom prst="roundRect">
            <a:avLst>
              <a:gd name="adj" fmla="val 50000"/>
            </a:avLst>
          </a:prstGeom>
          <a:solidFill>
            <a:schemeClr val="bg1"/>
          </a:solidFill>
          <a:ln>
            <a:noFill/>
          </a:ln>
          <a:effectLst>
            <a:outerShdw blurRad="127000" dir="5400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Yu Gothic UI" panose="020B0500000000000000" pitchFamily="50" charset="-128"/>
              <a:ea typeface="Yu Gothic UI" panose="020B0500000000000000" pitchFamily="50" charset="-128"/>
              <a:cs typeface="Segoe UI" panose="020B0502040204020203" pitchFamily="34" charset="0"/>
            </a:endParaRPr>
          </a:p>
        </p:txBody>
      </p:sp>
      <p:sp>
        <p:nvSpPr>
          <p:cNvPr id="11" name="Rectangle 13">
            <a:extLst>
              <a:ext uri="{FF2B5EF4-FFF2-40B4-BE49-F238E27FC236}">
                <a16:creationId xmlns:a16="http://schemas.microsoft.com/office/drawing/2014/main" id="{AC475FF1-7A71-4969-9322-A61A0622983B}"/>
              </a:ext>
            </a:extLst>
          </p:cNvPr>
          <p:cNvSpPr/>
          <p:nvPr/>
        </p:nvSpPr>
        <p:spPr bwMode="auto">
          <a:xfrm>
            <a:off x="687245" y="3190939"/>
            <a:ext cx="1688283" cy="279307"/>
          </a:xfrm>
          <a:prstGeom prst="rect">
            <a:avLst/>
          </a:prstGeom>
          <a:noFill/>
          <a:ln w="25400" cap="flat" cmpd="sng" algn="ctr">
            <a:noFill/>
            <a:prstDash val="soli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defTabSz="895751" eaLnBrk="0" fontAlgn="base" hangingPunct="0">
              <a:lnSpc>
                <a:spcPct val="90000"/>
              </a:lnSpc>
              <a:spcBef>
                <a:spcPct val="0"/>
              </a:spcBef>
              <a:spcAft>
                <a:spcPct val="0"/>
              </a:spcAft>
              <a:defRPr/>
            </a:pPr>
            <a:r>
              <a:rPr lang="ja-JP" altLang="en-US" sz="1350" kern="0">
                <a:latin typeface="Yu Gothic UI" panose="020B0500000000000000" pitchFamily="50" charset="-128"/>
                <a:ea typeface="Yu Gothic UI" panose="020B0500000000000000" pitchFamily="50" charset="-128"/>
                <a:cs typeface="Segoe UI Semibold" panose="020B0702040204020203" pitchFamily="34" charset="0"/>
              </a:rPr>
              <a:t>ブランチオフィスとエッジ</a:t>
            </a:r>
            <a:endParaRPr lang="en-US" sz="1350" kern="0">
              <a:latin typeface="Yu Gothic UI" panose="020B0500000000000000" pitchFamily="50" charset="-128"/>
              <a:ea typeface="Yu Gothic UI" panose="020B0500000000000000" pitchFamily="50" charset="-128"/>
              <a:cs typeface="Segoe UI Semibold" panose="020B0702040204020203" pitchFamily="34" charset="0"/>
            </a:endParaRPr>
          </a:p>
        </p:txBody>
      </p:sp>
      <p:cxnSp>
        <p:nvCxnSpPr>
          <p:cNvPr id="12" name="Straight Connector 14">
            <a:extLst>
              <a:ext uri="{FF2B5EF4-FFF2-40B4-BE49-F238E27FC236}">
                <a16:creationId xmlns:a16="http://schemas.microsoft.com/office/drawing/2014/main" id="{EFDEBF6D-5727-4029-9577-54EB0CE250F4}"/>
              </a:ext>
            </a:extLst>
          </p:cNvPr>
          <p:cNvCxnSpPr>
            <a:cxnSpLocks/>
          </p:cNvCxnSpPr>
          <p:nvPr/>
        </p:nvCxnSpPr>
        <p:spPr>
          <a:xfrm>
            <a:off x="3350950" y="3480633"/>
            <a:ext cx="597211" cy="0"/>
          </a:xfrm>
          <a:prstGeom prst="line">
            <a:avLst/>
          </a:prstGeom>
          <a:noFill/>
          <a:ln w="28575" cap="rnd" cmpd="sng" algn="ctr">
            <a:solidFill>
              <a:srgbClr val="ED5808"/>
            </a:solidFill>
            <a:prstDash val="solid"/>
            <a:headEnd type="none" w="med" len="med"/>
            <a:tailEnd type="none" w="med" len="med"/>
          </a:ln>
          <a:effectLst/>
        </p:spPr>
      </p:cxnSp>
      <p:cxnSp>
        <p:nvCxnSpPr>
          <p:cNvPr id="13" name="Straight Connector 15">
            <a:extLst>
              <a:ext uri="{FF2B5EF4-FFF2-40B4-BE49-F238E27FC236}">
                <a16:creationId xmlns:a16="http://schemas.microsoft.com/office/drawing/2014/main" id="{64684B48-508D-48EA-B670-9960B871E5E0}"/>
              </a:ext>
            </a:extLst>
          </p:cNvPr>
          <p:cNvCxnSpPr>
            <a:cxnSpLocks/>
          </p:cNvCxnSpPr>
          <p:nvPr/>
        </p:nvCxnSpPr>
        <p:spPr>
          <a:xfrm>
            <a:off x="1232780" y="3480633"/>
            <a:ext cx="597211" cy="0"/>
          </a:xfrm>
          <a:prstGeom prst="line">
            <a:avLst/>
          </a:prstGeom>
          <a:noFill/>
          <a:ln w="28575" cap="rnd" cmpd="sng" algn="ctr">
            <a:solidFill>
              <a:srgbClr val="ED5808"/>
            </a:solidFill>
            <a:prstDash val="solid"/>
            <a:headEnd type="none" w="med" len="med"/>
            <a:tailEnd type="none" w="med" len="med"/>
          </a:ln>
          <a:effectLst/>
        </p:spPr>
      </p:cxnSp>
      <p:sp>
        <p:nvSpPr>
          <p:cNvPr id="14" name="Rectangle 16">
            <a:extLst>
              <a:ext uri="{FF2B5EF4-FFF2-40B4-BE49-F238E27FC236}">
                <a16:creationId xmlns:a16="http://schemas.microsoft.com/office/drawing/2014/main" id="{2AD6F722-60EB-404B-BE14-282BEECD93C5}"/>
              </a:ext>
            </a:extLst>
          </p:cNvPr>
          <p:cNvSpPr/>
          <p:nvPr/>
        </p:nvSpPr>
        <p:spPr bwMode="auto">
          <a:xfrm>
            <a:off x="2982356" y="2999131"/>
            <a:ext cx="1426994" cy="466281"/>
          </a:xfrm>
          <a:prstGeom prst="rect">
            <a:avLst/>
          </a:prstGeom>
          <a:noFill/>
          <a:ln w="25400" cap="flat" cmpd="sng" algn="ctr">
            <a:noFill/>
            <a:prstDash val="soli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defTabSz="895751" eaLnBrk="0" fontAlgn="base" hangingPunct="0">
              <a:lnSpc>
                <a:spcPct val="90000"/>
              </a:lnSpc>
              <a:spcBef>
                <a:spcPct val="0"/>
              </a:spcBef>
              <a:spcAft>
                <a:spcPct val="0"/>
              </a:spcAft>
              <a:defRPr/>
            </a:pPr>
            <a:r>
              <a:rPr lang="ja-JP" altLang="en-US" sz="1350" kern="0">
                <a:latin typeface="Yu Gothic UI" panose="020B0500000000000000" pitchFamily="50" charset="-128"/>
                <a:ea typeface="Yu Gothic UI" panose="020B0500000000000000" pitchFamily="50" charset="-128"/>
                <a:cs typeface="Segoe UI Semibold" panose="020B0702040204020203" pitchFamily="34" charset="0"/>
              </a:rPr>
              <a:t>仮想デスクトップ</a:t>
            </a:r>
            <a:endParaRPr lang="en-US" altLang="ja-JP" sz="1350" kern="0">
              <a:latin typeface="Yu Gothic UI" panose="020B0500000000000000" pitchFamily="50" charset="-128"/>
              <a:ea typeface="Yu Gothic UI" panose="020B0500000000000000" pitchFamily="50" charset="-128"/>
              <a:cs typeface="Segoe UI Semibold" panose="020B0702040204020203" pitchFamily="34" charset="0"/>
            </a:endParaRPr>
          </a:p>
          <a:p>
            <a:pPr algn="ctr" defTabSz="895751" eaLnBrk="0" fontAlgn="base" hangingPunct="0">
              <a:lnSpc>
                <a:spcPct val="90000"/>
              </a:lnSpc>
              <a:spcBef>
                <a:spcPct val="0"/>
              </a:spcBef>
              <a:spcAft>
                <a:spcPct val="0"/>
              </a:spcAft>
              <a:defRPr/>
            </a:pPr>
            <a:r>
              <a:rPr lang="ja-JP" altLang="en-US" sz="1350" kern="0">
                <a:latin typeface="Yu Gothic UI" panose="020B0500000000000000" pitchFamily="50" charset="-128"/>
                <a:ea typeface="Yu Gothic UI" panose="020B0500000000000000" pitchFamily="50" charset="-128"/>
                <a:cs typeface="Segoe UI Semibold" panose="020B0702040204020203" pitchFamily="34" charset="0"/>
              </a:rPr>
              <a:t>インフラストラクチャ</a:t>
            </a:r>
            <a:endParaRPr lang="en-US" sz="1350" kern="0">
              <a:latin typeface="Yu Gothic UI" panose="020B0500000000000000" pitchFamily="50" charset="-128"/>
              <a:ea typeface="Yu Gothic UI" panose="020B0500000000000000" pitchFamily="50" charset="-128"/>
              <a:cs typeface="Segoe UI Semibold" panose="020B0702040204020203" pitchFamily="34" charset="0"/>
            </a:endParaRPr>
          </a:p>
        </p:txBody>
      </p:sp>
      <p:sp>
        <p:nvSpPr>
          <p:cNvPr id="15" name="Rectangle 17">
            <a:extLst>
              <a:ext uri="{FF2B5EF4-FFF2-40B4-BE49-F238E27FC236}">
                <a16:creationId xmlns:a16="http://schemas.microsoft.com/office/drawing/2014/main" id="{6DBB5192-29FD-4ED5-AD3B-03FEC590D506}"/>
              </a:ext>
            </a:extLst>
          </p:cNvPr>
          <p:cNvSpPr/>
          <p:nvPr/>
        </p:nvSpPr>
        <p:spPr bwMode="auto">
          <a:xfrm>
            <a:off x="6601589" y="2866315"/>
            <a:ext cx="1196161" cy="653256"/>
          </a:xfrm>
          <a:prstGeom prst="rect">
            <a:avLst/>
          </a:prstGeom>
          <a:noFill/>
          <a:ln w="25400" cap="flat" cmpd="sng" algn="ctr">
            <a:noFill/>
            <a:prstDash val="soli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defTabSz="895751">
              <a:lnSpc>
                <a:spcPct val="90000"/>
              </a:lnSpc>
              <a:spcBef>
                <a:spcPct val="0"/>
              </a:spcBef>
              <a:spcAft>
                <a:spcPct val="0"/>
              </a:spcAft>
              <a:defRPr/>
            </a:pPr>
            <a:r>
              <a:rPr lang="ja-JP" altLang="en-US" sz="1350" kern="0">
                <a:latin typeface="Yu Gothic UI" panose="020B0500000000000000" pitchFamily="50" charset="-128"/>
                <a:ea typeface="Yu Gothic UI" panose="020B0500000000000000" pitchFamily="50" charset="-128"/>
                <a:cs typeface="Segoe UI Semibold" panose="020B0702040204020203" pitchFamily="34" charset="0"/>
              </a:rPr>
              <a:t>信頼性の高い</a:t>
            </a:r>
            <a:endParaRPr lang="en-US" altLang="ja-JP" sz="1350" kern="0">
              <a:latin typeface="Yu Gothic UI" panose="020B0500000000000000" pitchFamily="50" charset="-128"/>
              <a:ea typeface="Yu Gothic UI" panose="020B0500000000000000" pitchFamily="50" charset="-128"/>
              <a:cs typeface="Segoe UI Semibold" panose="020B0702040204020203" pitchFamily="34" charset="0"/>
            </a:endParaRPr>
          </a:p>
          <a:p>
            <a:pPr algn="ctr" defTabSz="895751">
              <a:lnSpc>
                <a:spcPct val="90000"/>
              </a:lnSpc>
              <a:spcBef>
                <a:spcPct val="0"/>
              </a:spcBef>
              <a:spcAft>
                <a:spcPct val="0"/>
              </a:spcAft>
              <a:defRPr/>
            </a:pPr>
            <a:r>
              <a:rPr lang="ja-JP" altLang="en-US" sz="1350" kern="0">
                <a:latin typeface="Yu Gothic UI" panose="020B0500000000000000" pitchFamily="50" charset="-128"/>
                <a:ea typeface="Yu Gothic UI" panose="020B0500000000000000" pitchFamily="50" charset="-128"/>
                <a:cs typeface="Segoe UI Semibold" panose="020B0702040204020203" pitchFamily="34" charset="0"/>
              </a:rPr>
              <a:t>エンタープライズ</a:t>
            </a:r>
            <a:endParaRPr lang="en-US" altLang="ja-JP" sz="1350" kern="0">
              <a:latin typeface="Yu Gothic UI" panose="020B0500000000000000" pitchFamily="50" charset="-128"/>
              <a:ea typeface="Yu Gothic UI" panose="020B0500000000000000" pitchFamily="50" charset="-128"/>
              <a:cs typeface="Segoe UI Semibold" panose="020B0702040204020203" pitchFamily="34" charset="0"/>
            </a:endParaRPr>
          </a:p>
          <a:p>
            <a:pPr algn="ctr" defTabSz="895751">
              <a:lnSpc>
                <a:spcPct val="90000"/>
              </a:lnSpc>
              <a:spcBef>
                <a:spcPct val="0"/>
              </a:spcBef>
              <a:spcAft>
                <a:spcPct val="0"/>
              </a:spcAft>
              <a:defRPr/>
            </a:pPr>
            <a:r>
              <a:rPr lang="ja-JP" altLang="en-US" sz="1350" kern="0">
                <a:latin typeface="Yu Gothic UI" panose="020B0500000000000000" pitchFamily="50" charset="-128"/>
                <a:ea typeface="Yu Gothic UI" panose="020B0500000000000000" pitchFamily="50" charset="-128"/>
                <a:cs typeface="Segoe UI Semibold" panose="020B0702040204020203" pitchFamily="34" charset="0"/>
              </a:rPr>
              <a:t>仮想化基盤</a:t>
            </a:r>
            <a:endParaRPr lang="en-US" sz="1350">
              <a:latin typeface="Yu Gothic UI" panose="020B0500000000000000" pitchFamily="50" charset="-128"/>
              <a:ea typeface="Yu Gothic UI" panose="020B0500000000000000" pitchFamily="50" charset="-128"/>
              <a:cs typeface="Segoe UI Semibold" panose="020B0702040204020203" pitchFamily="34" charset="0"/>
            </a:endParaRPr>
          </a:p>
        </p:txBody>
      </p:sp>
      <p:sp>
        <p:nvSpPr>
          <p:cNvPr id="16" name="Rectangle 18">
            <a:extLst>
              <a:ext uri="{FF2B5EF4-FFF2-40B4-BE49-F238E27FC236}">
                <a16:creationId xmlns:a16="http://schemas.microsoft.com/office/drawing/2014/main" id="{64FB17F9-FFAD-4197-AB7B-1851E70904D6}"/>
              </a:ext>
            </a:extLst>
          </p:cNvPr>
          <p:cNvSpPr/>
          <p:nvPr/>
        </p:nvSpPr>
        <p:spPr bwMode="auto">
          <a:xfrm>
            <a:off x="8485691" y="3038460"/>
            <a:ext cx="1085554" cy="466281"/>
          </a:xfrm>
          <a:prstGeom prst="rect">
            <a:avLst/>
          </a:prstGeom>
          <a:noFill/>
          <a:ln w="25400" cap="flat" cmpd="sng" algn="ctr">
            <a:noFill/>
            <a:prstDash val="soli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defTabSz="895751">
              <a:lnSpc>
                <a:spcPct val="90000"/>
              </a:lnSpc>
              <a:spcBef>
                <a:spcPct val="0"/>
              </a:spcBef>
              <a:spcAft>
                <a:spcPct val="0"/>
              </a:spcAft>
              <a:defRPr/>
            </a:pPr>
            <a:r>
              <a:rPr lang="ja-JP" altLang="en-US" sz="1350" kern="0">
                <a:latin typeface="Yu Gothic UI" panose="020B0500000000000000" pitchFamily="50" charset="-128"/>
                <a:ea typeface="Yu Gothic UI" panose="020B0500000000000000" pitchFamily="50" charset="-128"/>
                <a:cs typeface="Segoe UI Semibold" panose="020B0702040204020203" pitchFamily="34" charset="0"/>
              </a:rPr>
              <a:t>スケールアウト</a:t>
            </a:r>
            <a:endParaRPr lang="en-US" altLang="ja-JP" sz="1350" kern="0">
              <a:latin typeface="Yu Gothic UI" panose="020B0500000000000000" pitchFamily="50" charset="-128"/>
              <a:ea typeface="Yu Gothic UI" panose="020B0500000000000000" pitchFamily="50" charset="-128"/>
              <a:cs typeface="Segoe UI Semibold" panose="020B0702040204020203" pitchFamily="34" charset="0"/>
            </a:endParaRPr>
          </a:p>
          <a:p>
            <a:pPr algn="ctr" defTabSz="895751">
              <a:lnSpc>
                <a:spcPct val="90000"/>
              </a:lnSpc>
              <a:spcBef>
                <a:spcPct val="0"/>
              </a:spcBef>
              <a:spcAft>
                <a:spcPct val="0"/>
              </a:spcAft>
              <a:defRPr/>
            </a:pPr>
            <a:r>
              <a:rPr lang="ja-JP" altLang="en-US" sz="1350" kern="0">
                <a:latin typeface="Yu Gothic UI" panose="020B0500000000000000" pitchFamily="50" charset="-128"/>
                <a:ea typeface="Yu Gothic UI" panose="020B0500000000000000" pitchFamily="50" charset="-128"/>
                <a:cs typeface="Segoe UI Semibold" panose="020B0702040204020203" pitchFamily="34" charset="0"/>
              </a:rPr>
              <a:t>ストレージ</a:t>
            </a:r>
            <a:endParaRPr lang="en-US" sz="1350" kern="0">
              <a:latin typeface="Yu Gothic UI" panose="020B0500000000000000" pitchFamily="50" charset="-128"/>
              <a:ea typeface="Yu Gothic UI" panose="020B0500000000000000" pitchFamily="50" charset="-128"/>
              <a:cs typeface="Segoe UI Semibold" panose="020B0702040204020203" pitchFamily="34" charset="0"/>
            </a:endParaRPr>
          </a:p>
        </p:txBody>
      </p:sp>
      <p:sp>
        <p:nvSpPr>
          <p:cNvPr id="17" name="Rectangle 19">
            <a:extLst>
              <a:ext uri="{FF2B5EF4-FFF2-40B4-BE49-F238E27FC236}">
                <a16:creationId xmlns:a16="http://schemas.microsoft.com/office/drawing/2014/main" id="{0CD631B0-3902-4FC2-9650-CEEDB021CABA}"/>
              </a:ext>
            </a:extLst>
          </p:cNvPr>
          <p:cNvSpPr/>
          <p:nvPr/>
        </p:nvSpPr>
        <p:spPr bwMode="auto">
          <a:xfrm>
            <a:off x="4628273" y="3048294"/>
            <a:ext cx="1468671" cy="466281"/>
          </a:xfrm>
          <a:prstGeom prst="rect">
            <a:avLst/>
          </a:prstGeom>
          <a:noFill/>
          <a:ln w="25400" cap="flat" cmpd="sng" algn="ctr">
            <a:noFill/>
            <a:prstDash val="soli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defTabSz="895751">
              <a:lnSpc>
                <a:spcPct val="90000"/>
              </a:lnSpc>
              <a:spcBef>
                <a:spcPct val="0"/>
              </a:spcBef>
              <a:spcAft>
                <a:spcPct val="0"/>
              </a:spcAft>
              <a:defRPr/>
            </a:pPr>
            <a:r>
              <a:rPr lang="ja-JP" altLang="en-US" sz="1350" kern="0">
                <a:latin typeface="Yu Gothic UI" panose="020B0500000000000000" pitchFamily="50" charset="-128"/>
                <a:ea typeface="Yu Gothic UI" panose="020B0500000000000000" pitchFamily="50" charset="-128"/>
                <a:cs typeface="Segoe UI Semibold" panose="020B0702040204020203" pitchFamily="34" charset="0"/>
              </a:rPr>
              <a:t>ハイパフォーマンスな</a:t>
            </a:r>
            <a:endParaRPr lang="en-US" altLang="ja-JP" sz="1350" kern="0">
              <a:latin typeface="Yu Gothic UI" panose="020B0500000000000000" pitchFamily="50" charset="-128"/>
              <a:ea typeface="Yu Gothic UI" panose="020B0500000000000000" pitchFamily="50" charset="-128"/>
              <a:cs typeface="Segoe UI Semibold" panose="020B0702040204020203" pitchFamily="34" charset="0"/>
            </a:endParaRPr>
          </a:p>
          <a:p>
            <a:pPr algn="ctr" defTabSz="895751">
              <a:lnSpc>
                <a:spcPct val="90000"/>
              </a:lnSpc>
              <a:spcBef>
                <a:spcPct val="0"/>
              </a:spcBef>
              <a:spcAft>
                <a:spcPct val="0"/>
              </a:spcAft>
              <a:defRPr/>
            </a:pPr>
            <a:r>
              <a:rPr lang="en-US" altLang="ja-JP" sz="1350" kern="0">
                <a:latin typeface="Yu Gothic UI" panose="020B0500000000000000" pitchFamily="50" charset="-128"/>
                <a:ea typeface="Yu Gothic UI" panose="020B0500000000000000" pitchFamily="50" charset="-128"/>
                <a:cs typeface="Segoe UI Semibold" panose="020B0702040204020203" pitchFamily="34" charset="0"/>
              </a:rPr>
              <a:t>S</a:t>
            </a:r>
            <a:r>
              <a:rPr lang="en-US" sz="1350" kern="0">
                <a:latin typeface="Yu Gothic UI" panose="020B0500000000000000" pitchFamily="50" charset="-128"/>
                <a:ea typeface="Yu Gothic UI" panose="020B0500000000000000" pitchFamily="50" charset="-128"/>
                <a:cs typeface="Segoe UI Semibold" panose="020B0702040204020203" pitchFamily="34" charset="0"/>
              </a:rPr>
              <a:t>QL Server</a:t>
            </a:r>
            <a:r>
              <a:rPr lang="ja-JP" altLang="en-US" sz="1350" kern="0">
                <a:latin typeface="Yu Gothic UI" panose="020B0500000000000000" pitchFamily="50" charset="-128"/>
                <a:ea typeface="Yu Gothic UI" panose="020B0500000000000000" pitchFamily="50" charset="-128"/>
                <a:cs typeface="Segoe UI Semibold" panose="020B0702040204020203" pitchFamily="34" charset="0"/>
              </a:rPr>
              <a:t>環境</a:t>
            </a:r>
            <a:endParaRPr lang="en-US" sz="1350" kern="0">
              <a:latin typeface="Yu Gothic UI" panose="020B0500000000000000" pitchFamily="50" charset="-128"/>
              <a:ea typeface="Yu Gothic UI" panose="020B0500000000000000" pitchFamily="50" charset="-128"/>
              <a:cs typeface="Segoe UI Semibold" panose="020B0702040204020203" pitchFamily="34" charset="0"/>
            </a:endParaRPr>
          </a:p>
        </p:txBody>
      </p:sp>
      <p:cxnSp>
        <p:nvCxnSpPr>
          <p:cNvPr id="18" name="Straight Connector 20">
            <a:extLst>
              <a:ext uri="{FF2B5EF4-FFF2-40B4-BE49-F238E27FC236}">
                <a16:creationId xmlns:a16="http://schemas.microsoft.com/office/drawing/2014/main" id="{C77A39A9-6617-48FB-8EFD-A3C3A0E67F6F}"/>
              </a:ext>
            </a:extLst>
          </p:cNvPr>
          <p:cNvCxnSpPr>
            <a:cxnSpLocks/>
          </p:cNvCxnSpPr>
          <p:nvPr/>
        </p:nvCxnSpPr>
        <p:spPr>
          <a:xfrm>
            <a:off x="5064003" y="3480633"/>
            <a:ext cx="597211" cy="0"/>
          </a:xfrm>
          <a:prstGeom prst="line">
            <a:avLst/>
          </a:prstGeom>
          <a:noFill/>
          <a:ln w="28575" cap="rnd" cmpd="sng" algn="ctr">
            <a:solidFill>
              <a:srgbClr val="ED5808"/>
            </a:solidFill>
            <a:prstDash val="solid"/>
            <a:headEnd type="none" w="med" len="med"/>
            <a:tailEnd type="none" w="med" len="med"/>
          </a:ln>
          <a:effectLst/>
        </p:spPr>
      </p:cxnSp>
      <p:cxnSp>
        <p:nvCxnSpPr>
          <p:cNvPr id="19" name="Straight Connector 21">
            <a:extLst>
              <a:ext uri="{FF2B5EF4-FFF2-40B4-BE49-F238E27FC236}">
                <a16:creationId xmlns:a16="http://schemas.microsoft.com/office/drawing/2014/main" id="{66A9BA32-7C3E-4378-93F4-0925B1AC23AB}"/>
              </a:ext>
            </a:extLst>
          </p:cNvPr>
          <p:cNvCxnSpPr>
            <a:cxnSpLocks/>
          </p:cNvCxnSpPr>
          <p:nvPr/>
        </p:nvCxnSpPr>
        <p:spPr>
          <a:xfrm>
            <a:off x="6901064" y="3480949"/>
            <a:ext cx="597211" cy="0"/>
          </a:xfrm>
          <a:prstGeom prst="line">
            <a:avLst/>
          </a:prstGeom>
          <a:noFill/>
          <a:ln w="28575" cap="rnd" cmpd="sng" algn="ctr">
            <a:solidFill>
              <a:srgbClr val="ED5808"/>
            </a:solidFill>
            <a:prstDash val="solid"/>
            <a:headEnd type="none" w="med" len="med"/>
            <a:tailEnd type="none" w="med" len="med"/>
          </a:ln>
          <a:effectLst/>
        </p:spPr>
      </p:cxnSp>
      <p:cxnSp>
        <p:nvCxnSpPr>
          <p:cNvPr id="20" name="Straight Connector 22">
            <a:extLst>
              <a:ext uri="{FF2B5EF4-FFF2-40B4-BE49-F238E27FC236}">
                <a16:creationId xmlns:a16="http://schemas.microsoft.com/office/drawing/2014/main" id="{8AD8E72D-A21B-4D05-B629-3CCAEA8420C1}"/>
              </a:ext>
            </a:extLst>
          </p:cNvPr>
          <p:cNvCxnSpPr>
            <a:cxnSpLocks/>
          </p:cNvCxnSpPr>
          <p:nvPr/>
        </p:nvCxnSpPr>
        <p:spPr>
          <a:xfrm>
            <a:off x="8729864" y="3480633"/>
            <a:ext cx="597211" cy="0"/>
          </a:xfrm>
          <a:prstGeom prst="line">
            <a:avLst/>
          </a:prstGeom>
          <a:noFill/>
          <a:ln w="28575" cap="rnd" cmpd="sng" algn="ctr">
            <a:solidFill>
              <a:srgbClr val="ED5808"/>
            </a:solidFill>
            <a:prstDash val="solid"/>
            <a:headEnd type="none" w="med" len="med"/>
            <a:tailEnd type="none" w="med" len="med"/>
          </a:ln>
          <a:effectLst/>
        </p:spPr>
      </p:cxnSp>
      <p:pic>
        <p:nvPicPr>
          <p:cNvPr id="21" name="Picture 23" descr="A picture containing light&#10;&#10;Description automatically generated">
            <a:extLst>
              <a:ext uri="{FF2B5EF4-FFF2-40B4-BE49-F238E27FC236}">
                <a16:creationId xmlns:a16="http://schemas.microsoft.com/office/drawing/2014/main" id="{D982CC12-B91F-43FB-A7C5-A8527A3CB8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0731" y="2095122"/>
            <a:ext cx="801309" cy="801309"/>
          </a:xfrm>
          <a:prstGeom prst="rect">
            <a:avLst/>
          </a:prstGeom>
        </p:spPr>
      </p:pic>
      <p:pic>
        <p:nvPicPr>
          <p:cNvPr id="22" name="Picture 24" descr="A picture containing clock, monitor, drawing&#10;&#10;Description automatically generated">
            <a:extLst>
              <a:ext uri="{FF2B5EF4-FFF2-40B4-BE49-F238E27FC236}">
                <a16:creationId xmlns:a16="http://schemas.microsoft.com/office/drawing/2014/main" id="{65EDC0E9-C8CE-4F44-9B18-BB172A2F53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48901" y="2095122"/>
            <a:ext cx="801309" cy="801309"/>
          </a:xfrm>
          <a:prstGeom prst="rect">
            <a:avLst/>
          </a:prstGeom>
        </p:spPr>
      </p:pic>
      <p:pic>
        <p:nvPicPr>
          <p:cNvPr id="23" name="Picture 25" descr="A picture containing mug, light&#10;&#10;Description automatically generated">
            <a:extLst>
              <a:ext uri="{FF2B5EF4-FFF2-40B4-BE49-F238E27FC236}">
                <a16:creationId xmlns:a16="http://schemas.microsoft.com/office/drawing/2014/main" id="{B0E933A2-C341-4493-B377-1E8673D26D8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61954" y="2095122"/>
            <a:ext cx="801309" cy="801309"/>
          </a:xfrm>
          <a:prstGeom prst="rect">
            <a:avLst/>
          </a:prstGeom>
        </p:spPr>
      </p:pic>
      <p:pic>
        <p:nvPicPr>
          <p:cNvPr id="24" name="Picture 26" descr="A picture containing light&#10;&#10;Description automatically generated">
            <a:extLst>
              <a:ext uri="{FF2B5EF4-FFF2-40B4-BE49-F238E27FC236}">
                <a16:creationId xmlns:a16="http://schemas.microsoft.com/office/drawing/2014/main" id="{0EFBA6EA-C835-408A-846E-38893FFF002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99015" y="2095122"/>
            <a:ext cx="801309" cy="801309"/>
          </a:xfrm>
          <a:prstGeom prst="rect">
            <a:avLst/>
          </a:prstGeom>
        </p:spPr>
      </p:pic>
      <p:pic>
        <p:nvPicPr>
          <p:cNvPr id="25" name="Picture 27" descr="A picture containing table, light, game&#10;&#10;Description automatically generated">
            <a:extLst>
              <a:ext uri="{FF2B5EF4-FFF2-40B4-BE49-F238E27FC236}">
                <a16:creationId xmlns:a16="http://schemas.microsoft.com/office/drawing/2014/main" id="{100A99B9-3E7C-4C3F-9641-7895EBCC2CB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27815" y="2095122"/>
            <a:ext cx="801309" cy="801309"/>
          </a:xfrm>
          <a:prstGeom prst="rect">
            <a:avLst/>
          </a:prstGeom>
        </p:spPr>
      </p:pic>
      <p:pic>
        <p:nvPicPr>
          <p:cNvPr id="26" name="Picture 28" descr="A close up of a logo&#10;&#10;Description automatically generated">
            <a:extLst>
              <a:ext uri="{FF2B5EF4-FFF2-40B4-BE49-F238E27FC236}">
                <a16:creationId xmlns:a16="http://schemas.microsoft.com/office/drawing/2014/main" id="{A5DC8F1D-EB2E-49B6-B7F9-419C2987F03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454931" y="2093438"/>
            <a:ext cx="804672" cy="804672"/>
          </a:xfrm>
          <a:prstGeom prst="rect">
            <a:avLst/>
          </a:prstGeom>
        </p:spPr>
      </p:pic>
      <p:sp>
        <p:nvSpPr>
          <p:cNvPr id="27" name="Rectangle 29">
            <a:extLst>
              <a:ext uri="{FF2B5EF4-FFF2-40B4-BE49-F238E27FC236}">
                <a16:creationId xmlns:a16="http://schemas.microsoft.com/office/drawing/2014/main" id="{517E325E-C01B-4434-817F-46A70F92A9DC}"/>
              </a:ext>
            </a:extLst>
          </p:cNvPr>
          <p:cNvSpPr/>
          <p:nvPr/>
        </p:nvSpPr>
        <p:spPr bwMode="auto">
          <a:xfrm>
            <a:off x="10161404" y="3210605"/>
            <a:ext cx="1391727" cy="279307"/>
          </a:xfrm>
          <a:prstGeom prst="rect">
            <a:avLst/>
          </a:prstGeom>
          <a:noFill/>
          <a:ln w="25400" cap="flat" cmpd="sng" algn="ctr">
            <a:noFill/>
            <a:prstDash val="soli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defTabSz="895751">
              <a:lnSpc>
                <a:spcPct val="90000"/>
              </a:lnSpc>
              <a:spcBef>
                <a:spcPct val="0"/>
              </a:spcBef>
              <a:spcAft>
                <a:spcPct val="0"/>
              </a:spcAft>
              <a:defRPr/>
            </a:pPr>
            <a:r>
              <a:rPr lang="en-US" sz="1350" kern="0">
                <a:latin typeface="Yu Gothic UI" panose="020B0500000000000000" pitchFamily="50" charset="-128"/>
                <a:ea typeface="Yu Gothic UI" panose="020B0500000000000000" pitchFamily="50" charset="-128"/>
                <a:cs typeface="Segoe UI Semibold" panose="020B0702040204020203" pitchFamily="34" charset="0"/>
              </a:rPr>
              <a:t>Kubernetes</a:t>
            </a:r>
            <a:r>
              <a:rPr lang="ja-JP" altLang="en-US" sz="1350" kern="0">
                <a:latin typeface="Yu Gothic UI" panose="020B0500000000000000" pitchFamily="50" charset="-128"/>
                <a:ea typeface="Yu Gothic UI" panose="020B0500000000000000" pitchFamily="50" charset="-128"/>
                <a:cs typeface="Segoe UI Semibold" panose="020B0702040204020203" pitchFamily="34" charset="0"/>
              </a:rPr>
              <a:t>環境</a:t>
            </a:r>
            <a:endParaRPr lang="en-US" sz="1350" kern="0">
              <a:latin typeface="Yu Gothic UI" panose="020B0500000000000000" pitchFamily="50" charset="-128"/>
              <a:ea typeface="Yu Gothic UI" panose="020B0500000000000000" pitchFamily="50" charset="-128"/>
              <a:cs typeface="Segoe UI Semibold" panose="020B0702040204020203" pitchFamily="34" charset="0"/>
            </a:endParaRPr>
          </a:p>
        </p:txBody>
      </p:sp>
      <p:cxnSp>
        <p:nvCxnSpPr>
          <p:cNvPr id="28" name="Straight Connector 30">
            <a:extLst>
              <a:ext uri="{FF2B5EF4-FFF2-40B4-BE49-F238E27FC236}">
                <a16:creationId xmlns:a16="http://schemas.microsoft.com/office/drawing/2014/main" id="{9BA875D3-C3C9-4754-A522-08BD8ADC3DC4}"/>
              </a:ext>
            </a:extLst>
          </p:cNvPr>
          <p:cNvCxnSpPr>
            <a:cxnSpLocks/>
          </p:cNvCxnSpPr>
          <p:nvPr/>
        </p:nvCxnSpPr>
        <p:spPr>
          <a:xfrm>
            <a:off x="10558664" y="3466783"/>
            <a:ext cx="597211" cy="0"/>
          </a:xfrm>
          <a:prstGeom prst="line">
            <a:avLst/>
          </a:prstGeom>
          <a:noFill/>
          <a:ln w="28575" cap="rnd" cmpd="sng" algn="ctr">
            <a:solidFill>
              <a:srgbClr val="ED5808"/>
            </a:solidFill>
            <a:prstDash val="solid"/>
            <a:headEnd type="none" w="med" len="med"/>
            <a:tailEnd type="none" w="med" len="med"/>
          </a:ln>
          <a:effectLst/>
        </p:spPr>
      </p:cxnSp>
      <p:sp>
        <p:nvSpPr>
          <p:cNvPr id="29" name="Left Brace 1">
            <a:extLst>
              <a:ext uri="{FF2B5EF4-FFF2-40B4-BE49-F238E27FC236}">
                <a16:creationId xmlns:a16="http://schemas.microsoft.com/office/drawing/2014/main" id="{9931E934-67EE-46BE-B885-C4F6D8B03C0C}"/>
              </a:ext>
            </a:extLst>
          </p:cNvPr>
          <p:cNvSpPr/>
          <p:nvPr/>
        </p:nvSpPr>
        <p:spPr>
          <a:xfrm rot="16200000">
            <a:off x="6935669" y="-669623"/>
            <a:ext cx="754911" cy="8619652"/>
          </a:xfrm>
          <a:prstGeom prst="leftBrace">
            <a:avLst/>
          </a:prstGeom>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latin typeface="Yu Gothic UI" panose="020B0500000000000000" pitchFamily="50" charset="-128"/>
              <a:ea typeface="Yu Gothic UI" panose="020B0500000000000000" pitchFamily="50" charset="-128"/>
            </a:endParaRPr>
          </a:p>
        </p:txBody>
      </p:sp>
      <p:sp>
        <p:nvSpPr>
          <p:cNvPr id="30" name="Left Brace 1">
            <a:extLst>
              <a:ext uri="{FF2B5EF4-FFF2-40B4-BE49-F238E27FC236}">
                <a16:creationId xmlns:a16="http://schemas.microsoft.com/office/drawing/2014/main" id="{BA5FCF93-A8A0-426A-A589-33CBCD99BC1F}"/>
              </a:ext>
            </a:extLst>
          </p:cNvPr>
          <p:cNvSpPr/>
          <p:nvPr/>
        </p:nvSpPr>
        <p:spPr>
          <a:xfrm rot="16200000">
            <a:off x="1260755" y="2579073"/>
            <a:ext cx="638184" cy="1955754"/>
          </a:xfrm>
          <a:prstGeom prst="leftBrace">
            <a:avLst>
              <a:gd name="adj1" fmla="val 8333"/>
              <a:gd name="adj2" fmla="val 48961"/>
            </a:avLst>
          </a:prstGeom>
          <a:ln/>
        </p:spPr>
        <p:style>
          <a:lnRef idx="1">
            <a:schemeClr val="accent4"/>
          </a:lnRef>
          <a:fillRef idx="0">
            <a:schemeClr val="accent4"/>
          </a:fillRef>
          <a:effectRef idx="0">
            <a:schemeClr val="accent4"/>
          </a:effectRef>
          <a:fontRef idx="minor">
            <a:schemeClr val="tx1"/>
          </a:fontRef>
        </p:style>
        <p:txBody>
          <a:bodyPr rtlCol="0" anchor="ctr"/>
          <a:lstStyle/>
          <a:p>
            <a:pPr algn="ctr" defTabSz="1218987"/>
            <a:endParaRPr kumimoji="0" lang="en-US" sz="2400">
              <a:solidFill>
                <a:srgbClr val="000000"/>
              </a:solidFill>
              <a:latin typeface="Yu Gothic UI" panose="020B0500000000000000" pitchFamily="50" charset="-128"/>
              <a:ea typeface="Yu Gothic UI" panose="020B0500000000000000" pitchFamily="50" charset="-128"/>
            </a:endParaRPr>
          </a:p>
        </p:txBody>
      </p:sp>
      <p:sp>
        <p:nvSpPr>
          <p:cNvPr id="33" name="Title 3">
            <a:extLst>
              <a:ext uri="{FF2B5EF4-FFF2-40B4-BE49-F238E27FC236}">
                <a16:creationId xmlns:a16="http://schemas.microsoft.com/office/drawing/2014/main" id="{5A5001F2-02FB-450C-A219-D8CB44B96BFD}"/>
              </a:ext>
            </a:extLst>
          </p:cNvPr>
          <p:cNvSpPr txBox="1">
            <a:spLocks/>
          </p:cNvSpPr>
          <p:nvPr/>
        </p:nvSpPr>
        <p:spPr bwMode="gray">
          <a:xfrm>
            <a:off x="465692" y="5238504"/>
            <a:ext cx="2273625" cy="565568"/>
          </a:xfrm>
          <a:prstGeom prst="rect">
            <a:avLst/>
          </a:prstGeom>
        </p:spPr>
        <p:txBody>
          <a:bodyPr wrap="square" lIns="0" tIns="0" rIns="0" bIns="0" anchor="ctr" anchorCtr="0"/>
          <a:lstStyle>
            <a:lvl1pPr marL="0" algn="l" defTabSz="1218652" rtl="0" eaLnBrk="1" latinLnBrk="0" hangingPunct="1">
              <a:lnSpc>
                <a:spcPct val="100000"/>
              </a:lnSpc>
              <a:spcBef>
                <a:spcPct val="0"/>
              </a:spcBef>
              <a:buNone/>
              <a:tabLst>
                <a:tab pos="1218652" algn="l"/>
              </a:tabLst>
              <a:defRPr lang="en-US" sz="3599" kern="1200" cap="none" spc="0" baseline="0" dirty="0">
                <a:solidFill>
                  <a:schemeClr val="tx1"/>
                </a:solidFill>
                <a:latin typeface="Yu Gothic UI Semibold" panose="020B0700000000000000" pitchFamily="50" charset="-128"/>
                <a:ea typeface="Yu Gothic UI Semibold" panose="020B0700000000000000" pitchFamily="50" charset="-128"/>
                <a:cs typeface="Arial" pitchFamily="34" charset="0"/>
              </a:defRPr>
            </a:lvl1pPr>
          </a:lstStyle>
          <a:p>
            <a:br>
              <a:rPr kumimoji="0" lang="en-US" sz="1800" dirty="0"/>
            </a:br>
            <a:r>
              <a:rPr kumimoji="0" lang="en-US" sz="1800" dirty="0"/>
              <a:t>MX 1000</a:t>
            </a:r>
            <a:r>
              <a:rPr kumimoji="0" lang="ja-JP" altLang="en-US" sz="1800" dirty="0"/>
              <a:t>シリーズ</a:t>
            </a:r>
            <a:endParaRPr kumimoji="0" lang="en-US" sz="1800" dirty="0"/>
          </a:p>
          <a:p>
            <a:r>
              <a:rPr kumimoji="0" lang="en-US" sz="1800" dirty="0"/>
              <a:t>MX 450 IS</a:t>
            </a:r>
            <a:r>
              <a:rPr kumimoji="0" lang="en-US" altLang="ja-JP" sz="1800" dirty="0"/>
              <a:t>/</a:t>
            </a:r>
            <a:r>
              <a:rPr kumimoji="0" lang="en-US" sz="1800" dirty="0"/>
              <a:t>MX 455 IS</a:t>
            </a:r>
            <a:br>
              <a:rPr kumimoji="0" lang="en-US" sz="1800" dirty="0"/>
            </a:br>
            <a:endParaRPr kumimoji="0" lang="en-US" sz="1200" dirty="0"/>
          </a:p>
        </p:txBody>
      </p:sp>
      <p:pic>
        <p:nvPicPr>
          <p:cNvPr id="34" name="図 33" descr="テレビ, 座る, モニター, リモコン が含まれている画像&#10;&#10;自動的に生成された説明">
            <a:extLst>
              <a:ext uri="{FF2B5EF4-FFF2-40B4-BE49-F238E27FC236}">
                <a16:creationId xmlns:a16="http://schemas.microsoft.com/office/drawing/2014/main" id="{57F3F1CA-191B-4AAF-B2D6-BD73E7E8D7E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87124" y="3701635"/>
            <a:ext cx="4347097" cy="2448000"/>
          </a:xfrm>
          <a:prstGeom prst="rect">
            <a:avLst/>
          </a:prstGeom>
        </p:spPr>
      </p:pic>
      <p:sp>
        <p:nvSpPr>
          <p:cNvPr id="38" name="正方形/長方形 37">
            <a:extLst>
              <a:ext uri="{FF2B5EF4-FFF2-40B4-BE49-F238E27FC236}">
                <a16:creationId xmlns:a16="http://schemas.microsoft.com/office/drawing/2014/main" id="{C3E781A7-8068-4D16-B8DA-316A6C8B9077}"/>
              </a:ext>
            </a:extLst>
          </p:cNvPr>
          <p:cNvSpPr/>
          <p:nvPr/>
        </p:nvSpPr>
        <p:spPr>
          <a:xfrm>
            <a:off x="276910" y="1623209"/>
            <a:ext cx="2478589" cy="43229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noFill/>
            </a:endParaRPr>
          </a:p>
        </p:txBody>
      </p:sp>
      <p:sp>
        <p:nvSpPr>
          <p:cNvPr id="41" name="Title 3">
            <a:extLst>
              <a:ext uri="{FF2B5EF4-FFF2-40B4-BE49-F238E27FC236}">
                <a16:creationId xmlns:a16="http://schemas.microsoft.com/office/drawing/2014/main" id="{26E0A2AF-3015-4AE9-835B-92954BE0F18D}"/>
              </a:ext>
            </a:extLst>
          </p:cNvPr>
          <p:cNvSpPr txBox="1">
            <a:spLocks/>
          </p:cNvSpPr>
          <p:nvPr/>
        </p:nvSpPr>
        <p:spPr bwMode="auto">
          <a:xfrm>
            <a:off x="816778" y="1218187"/>
            <a:ext cx="1790106" cy="276871"/>
          </a:xfrm>
          <a:prstGeom prst="rect">
            <a:avLst/>
          </a:prstGeom>
          <a:noFill/>
        </p:spPr>
        <p:txBody>
          <a:bodyPr vert="horz" wrap="square" lIns="0" tIns="0" rIns="0" bIns="0" rtlCol="0" anchor="t"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defTabSz="932462">
              <a:spcBef>
                <a:spcPts val="0"/>
              </a:spcBef>
              <a:defRPr/>
            </a:pPr>
            <a:r>
              <a:rPr kumimoji="0" lang="ja-JP" altLang="en-US" sz="1999" spc="0">
                <a:ln>
                  <a:noFill/>
                </a:ln>
                <a:solidFill>
                  <a:schemeClr val="tx1"/>
                </a:solidFill>
                <a:latin typeface="Segoe UI Semibold"/>
              </a:rPr>
              <a:t>エッジモデル</a:t>
            </a:r>
            <a:endParaRPr kumimoji="0" lang="en-US" altLang="ja-JP" sz="1999" spc="0">
              <a:ln>
                <a:noFill/>
              </a:ln>
              <a:solidFill>
                <a:schemeClr val="tx1"/>
              </a:solidFill>
              <a:latin typeface="Segoe UI Semibold"/>
            </a:endParaRPr>
          </a:p>
        </p:txBody>
      </p:sp>
      <p:sp>
        <p:nvSpPr>
          <p:cNvPr id="42" name="Title 3">
            <a:extLst>
              <a:ext uri="{FF2B5EF4-FFF2-40B4-BE49-F238E27FC236}">
                <a16:creationId xmlns:a16="http://schemas.microsoft.com/office/drawing/2014/main" id="{B020FF60-D964-4FB5-89BA-7BD070B80533}"/>
              </a:ext>
            </a:extLst>
          </p:cNvPr>
          <p:cNvSpPr txBox="1">
            <a:spLocks/>
          </p:cNvSpPr>
          <p:nvPr/>
        </p:nvSpPr>
        <p:spPr bwMode="gray">
          <a:xfrm>
            <a:off x="4044193" y="5318633"/>
            <a:ext cx="2344057" cy="565568"/>
          </a:xfrm>
          <a:prstGeom prst="rect">
            <a:avLst/>
          </a:prstGeom>
        </p:spPr>
        <p:txBody>
          <a:bodyPr wrap="square" lIns="0" tIns="0" rIns="0" bIns="0" anchor="ctr" anchorCtr="0"/>
          <a:lstStyle>
            <a:lvl1pPr marL="0" algn="l" defTabSz="1218652" rtl="0" eaLnBrk="1" latinLnBrk="0" hangingPunct="1">
              <a:lnSpc>
                <a:spcPct val="100000"/>
              </a:lnSpc>
              <a:spcBef>
                <a:spcPct val="0"/>
              </a:spcBef>
              <a:buNone/>
              <a:tabLst>
                <a:tab pos="1218652" algn="l"/>
              </a:tabLst>
              <a:defRPr lang="en-US" sz="3599" kern="1200" cap="none" spc="0" baseline="0" dirty="0">
                <a:solidFill>
                  <a:schemeClr val="tx1"/>
                </a:solidFill>
                <a:latin typeface="Yu Gothic UI Semibold" panose="020B0700000000000000" pitchFamily="50" charset="-128"/>
                <a:ea typeface="Yu Gothic UI Semibold" panose="020B0700000000000000" pitchFamily="50" charset="-128"/>
                <a:cs typeface="Arial" pitchFamily="34" charset="0"/>
              </a:defRPr>
            </a:lvl1pPr>
          </a:lstStyle>
          <a:p>
            <a:r>
              <a:rPr kumimoji="0" lang="en-US" altLang="ja-JP" sz="1800" dirty="0"/>
              <a:t>MX 630</a:t>
            </a:r>
            <a:r>
              <a:rPr kumimoji="0" lang="ja-JP" altLang="en-US" sz="1800" dirty="0"/>
              <a:t> </a:t>
            </a:r>
            <a:r>
              <a:rPr kumimoji="0" lang="en-US" altLang="ja-JP" sz="1800" dirty="0"/>
              <a:t>V3 IS/CN</a:t>
            </a:r>
            <a:br>
              <a:rPr kumimoji="0" lang="en-US" altLang="ja-JP" sz="1800" dirty="0"/>
            </a:br>
            <a:r>
              <a:rPr kumimoji="0" lang="en-US" sz="1800" dirty="0"/>
              <a:t>MX 3330 </a:t>
            </a:r>
            <a:r>
              <a:rPr kumimoji="0" lang="ja-JP" altLang="en-US" sz="1800" dirty="0"/>
              <a:t>シリーズ</a:t>
            </a:r>
            <a:endParaRPr kumimoji="0" lang="en-US" sz="1800" dirty="0"/>
          </a:p>
        </p:txBody>
      </p:sp>
      <p:sp>
        <p:nvSpPr>
          <p:cNvPr id="43" name="Title 3">
            <a:extLst>
              <a:ext uri="{FF2B5EF4-FFF2-40B4-BE49-F238E27FC236}">
                <a16:creationId xmlns:a16="http://schemas.microsoft.com/office/drawing/2014/main" id="{1CEC472A-D9F2-48B9-9881-69D1C3C3C471}"/>
              </a:ext>
            </a:extLst>
          </p:cNvPr>
          <p:cNvSpPr txBox="1">
            <a:spLocks/>
          </p:cNvSpPr>
          <p:nvPr/>
        </p:nvSpPr>
        <p:spPr bwMode="gray">
          <a:xfrm>
            <a:off x="8791696" y="5424037"/>
            <a:ext cx="1943651" cy="565568"/>
          </a:xfrm>
          <a:prstGeom prst="rect">
            <a:avLst/>
          </a:prstGeom>
        </p:spPr>
        <p:txBody>
          <a:bodyPr wrap="square" lIns="0" tIns="0" rIns="0" bIns="0" anchor="ctr" anchorCtr="0"/>
          <a:lstStyle>
            <a:lvl1pPr marL="0" algn="l" defTabSz="1218652" rtl="0" eaLnBrk="1" latinLnBrk="0" hangingPunct="1">
              <a:lnSpc>
                <a:spcPct val="100000"/>
              </a:lnSpc>
              <a:spcBef>
                <a:spcPct val="0"/>
              </a:spcBef>
              <a:buNone/>
              <a:tabLst>
                <a:tab pos="1218652" algn="l"/>
              </a:tabLst>
              <a:defRPr lang="en-US" sz="3599" kern="1200" cap="none" spc="0" baseline="0" dirty="0">
                <a:solidFill>
                  <a:schemeClr val="tx1"/>
                </a:solidFill>
                <a:latin typeface="Yu Gothic UI Semibold" panose="020B0700000000000000" pitchFamily="50" charset="-128"/>
                <a:ea typeface="Yu Gothic UI Semibold" panose="020B0700000000000000" pitchFamily="50" charset="-128"/>
                <a:cs typeface="Arial" pitchFamily="34" charset="0"/>
              </a:defRPr>
            </a:lvl1pPr>
          </a:lstStyle>
          <a:p>
            <a:r>
              <a:rPr kumimoji="0" lang="en-US" sz="1800" dirty="0"/>
              <a:t>MX 650 V3 IS/CN</a:t>
            </a:r>
          </a:p>
          <a:p>
            <a:r>
              <a:rPr kumimoji="0" lang="en-US" altLang="ja-JP" sz="1800" dirty="0"/>
              <a:t>MX 3530 </a:t>
            </a:r>
            <a:r>
              <a:rPr kumimoji="0" lang="ja-JP" altLang="en-US" sz="1800" dirty="0"/>
              <a:t>シリーズ</a:t>
            </a:r>
            <a:endParaRPr kumimoji="0" lang="en-US" altLang="ja-JP" sz="1800" dirty="0"/>
          </a:p>
          <a:p>
            <a:endParaRPr kumimoji="0" lang="en-US" sz="1200" dirty="0"/>
          </a:p>
        </p:txBody>
      </p:sp>
      <p:sp>
        <p:nvSpPr>
          <p:cNvPr id="35" name="Title 3">
            <a:extLst>
              <a:ext uri="{FF2B5EF4-FFF2-40B4-BE49-F238E27FC236}">
                <a16:creationId xmlns:a16="http://schemas.microsoft.com/office/drawing/2014/main" id="{5FA43F91-A99D-28BD-18B2-56B72C8F8DAA}"/>
              </a:ext>
            </a:extLst>
          </p:cNvPr>
          <p:cNvSpPr txBox="1">
            <a:spLocks/>
          </p:cNvSpPr>
          <p:nvPr/>
        </p:nvSpPr>
        <p:spPr bwMode="auto">
          <a:xfrm>
            <a:off x="4194168" y="1223103"/>
            <a:ext cx="1790106" cy="276871"/>
          </a:xfrm>
          <a:prstGeom prst="rect">
            <a:avLst/>
          </a:prstGeom>
          <a:noFill/>
        </p:spPr>
        <p:txBody>
          <a:bodyPr vert="horz" wrap="square" lIns="0" tIns="0" rIns="0" bIns="0" rtlCol="0" anchor="t"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defTabSz="932462">
              <a:spcBef>
                <a:spcPts val="0"/>
              </a:spcBef>
              <a:defRPr/>
            </a:pPr>
            <a:r>
              <a:rPr kumimoji="0" lang="ja-JP" altLang="en-US" sz="1999" spc="0">
                <a:ln>
                  <a:noFill/>
                </a:ln>
                <a:solidFill>
                  <a:schemeClr val="tx1"/>
                </a:solidFill>
                <a:latin typeface="Segoe UI Semibold"/>
              </a:rPr>
              <a:t>１</a:t>
            </a:r>
            <a:r>
              <a:rPr kumimoji="0" lang="en-US" altLang="ja-JP" sz="1999" spc="0">
                <a:ln>
                  <a:noFill/>
                </a:ln>
                <a:solidFill>
                  <a:schemeClr val="tx1"/>
                </a:solidFill>
                <a:latin typeface="Segoe UI Semibold"/>
              </a:rPr>
              <a:t>U</a:t>
            </a:r>
            <a:r>
              <a:rPr kumimoji="0" lang="ja-JP" altLang="en-US" sz="1999" spc="0">
                <a:ln>
                  <a:noFill/>
                </a:ln>
                <a:solidFill>
                  <a:schemeClr val="tx1"/>
                </a:solidFill>
                <a:latin typeface="Segoe UI Semibold"/>
              </a:rPr>
              <a:t>ラックモデル</a:t>
            </a:r>
            <a:endParaRPr kumimoji="0" lang="en-US" altLang="ja-JP" sz="1999" spc="0">
              <a:ln>
                <a:noFill/>
              </a:ln>
              <a:solidFill>
                <a:schemeClr val="tx1"/>
              </a:solidFill>
              <a:latin typeface="Segoe UI Semibold"/>
            </a:endParaRPr>
          </a:p>
        </p:txBody>
      </p:sp>
      <p:sp>
        <p:nvSpPr>
          <p:cNvPr id="39" name="Title 3">
            <a:extLst>
              <a:ext uri="{FF2B5EF4-FFF2-40B4-BE49-F238E27FC236}">
                <a16:creationId xmlns:a16="http://schemas.microsoft.com/office/drawing/2014/main" id="{13123381-18E4-2CDA-9B14-D9E9049C4888}"/>
              </a:ext>
            </a:extLst>
          </p:cNvPr>
          <p:cNvSpPr txBox="1">
            <a:spLocks/>
          </p:cNvSpPr>
          <p:nvPr/>
        </p:nvSpPr>
        <p:spPr bwMode="auto">
          <a:xfrm>
            <a:off x="8918583" y="1218186"/>
            <a:ext cx="1790106" cy="276871"/>
          </a:xfrm>
          <a:prstGeom prst="rect">
            <a:avLst/>
          </a:prstGeom>
          <a:noFill/>
        </p:spPr>
        <p:txBody>
          <a:bodyPr vert="horz" wrap="square" lIns="0" tIns="0" rIns="0" bIns="0" rtlCol="0" anchor="t"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defTabSz="932462">
              <a:spcBef>
                <a:spcPts val="0"/>
              </a:spcBef>
              <a:defRPr/>
            </a:pPr>
            <a:r>
              <a:rPr kumimoji="0" lang="en-US" altLang="ja-JP" sz="1999" spc="0">
                <a:ln>
                  <a:noFill/>
                </a:ln>
                <a:solidFill>
                  <a:schemeClr val="tx1"/>
                </a:solidFill>
                <a:latin typeface="Segoe UI Semibold"/>
              </a:rPr>
              <a:t>2U</a:t>
            </a:r>
            <a:r>
              <a:rPr kumimoji="0" lang="ja-JP" altLang="en-US" sz="1999" spc="0">
                <a:ln>
                  <a:noFill/>
                </a:ln>
                <a:solidFill>
                  <a:schemeClr val="tx1"/>
                </a:solidFill>
                <a:latin typeface="Segoe UI Semibold"/>
              </a:rPr>
              <a:t>ラックモデル</a:t>
            </a:r>
            <a:endParaRPr kumimoji="0" lang="en-US" altLang="ja-JP" sz="1999" spc="0">
              <a:ln>
                <a:noFill/>
              </a:ln>
              <a:solidFill>
                <a:schemeClr val="tx1"/>
              </a:solidFill>
              <a:latin typeface="Segoe UI Semibold"/>
            </a:endParaRPr>
          </a:p>
        </p:txBody>
      </p:sp>
      <p:pic>
        <p:nvPicPr>
          <p:cNvPr id="40" name="図 39">
            <a:extLst>
              <a:ext uri="{FF2B5EF4-FFF2-40B4-BE49-F238E27FC236}">
                <a16:creationId xmlns:a16="http://schemas.microsoft.com/office/drawing/2014/main" id="{5D954B62-3DD7-9C89-2A34-75D7E6AFC99C}"/>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658433" y="4021343"/>
            <a:ext cx="1715541" cy="638182"/>
          </a:xfrm>
          <a:prstGeom prst="rect">
            <a:avLst/>
          </a:prstGeom>
        </p:spPr>
      </p:pic>
      <p:sp>
        <p:nvSpPr>
          <p:cNvPr id="46" name="テキスト ボックス 45">
            <a:extLst>
              <a:ext uri="{FF2B5EF4-FFF2-40B4-BE49-F238E27FC236}">
                <a16:creationId xmlns:a16="http://schemas.microsoft.com/office/drawing/2014/main" id="{E42B11B7-809E-CB4E-34AE-C35DECCF3C28}"/>
              </a:ext>
            </a:extLst>
          </p:cNvPr>
          <p:cNvSpPr txBox="1"/>
          <p:nvPr/>
        </p:nvSpPr>
        <p:spPr>
          <a:xfrm>
            <a:off x="2952930" y="5988095"/>
            <a:ext cx="7572741" cy="338554"/>
          </a:xfrm>
          <a:prstGeom prst="rect">
            <a:avLst/>
          </a:prstGeom>
          <a:noFill/>
        </p:spPr>
        <p:txBody>
          <a:bodyPr wrap="square">
            <a:spAutoFit/>
          </a:bodyPr>
          <a:lstStyle/>
          <a:p>
            <a:r>
              <a:rPr kumimoji="0" lang="en-US" altLang="ja-JP" sz="1600" dirty="0"/>
              <a:t>Integrated System</a:t>
            </a:r>
            <a:r>
              <a:rPr kumimoji="0" lang="ja-JP" altLang="en-US" sz="1600" dirty="0"/>
              <a:t>（</a:t>
            </a:r>
            <a:r>
              <a:rPr kumimoji="0" lang="en-US" altLang="ja-JP" sz="1600" dirty="0"/>
              <a:t>IS</a:t>
            </a:r>
            <a:r>
              <a:rPr kumimoji="0" lang="ja-JP" altLang="en-US" sz="1600" dirty="0"/>
              <a:t>：統合システム）</a:t>
            </a:r>
            <a:r>
              <a:rPr kumimoji="0" lang="en-US" altLang="ja-JP" sz="1600" dirty="0"/>
              <a:t> /Validated Node</a:t>
            </a:r>
            <a:r>
              <a:rPr kumimoji="0" lang="ja-JP" altLang="en-US" sz="1600" dirty="0"/>
              <a:t>（</a:t>
            </a:r>
            <a:r>
              <a:rPr kumimoji="0" lang="en-US" altLang="ja-JP" sz="1600" dirty="0"/>
              <a:t>CN</a:t>
            </a:r>
            <a:r>
              <a:rPr kumimoji="0" lang="ja-JP" altLang="en-US" sz="1600" dirty="0"/>
              <a:t>：認定ノード）</a:t>
            </a:r>
            <a:endParaRPr kumimoji="0" lang="en-US" altLang="ja-JP" sz="1600" dirty="0"/>
          </a:p>
        </p:txBody>
      </p:sp>
      <p:pic>
        <p:nvPicPr>
          <p:cNvPr id="31" name="Picture 123" descr="A picture containing LEGO&#10;&#10;Description automatically generated">
            <a:extLst>
              <a:ext uri="{FF2B5EF4-FFF2-40B4-BE49-F238E27FC236}">
                <a16:creationId xmlns:a16="http://schemas.microsoft.com/office/drawing/2014/main" id="{9FB227F1-162F-F101-7D3F-44A50859747B}"/>
              </a:ext>
            </a:extLst>
          </p:cNvPr>
          <p:cNvPicPr>
            <a:picLocks noChangeAspect="1"/>
          </p:cNvPicPr>
          <p:nvPr/>
        </p:nvPicPr>
        <p:blipFill>
          <a:blip r:embed="rId14"/>
          <a:stretch>
            <a:fillRect/>
          </a:stretch>
        </p:blipFill>
        <p:spPr>
          <a:xfrm>
            <a:off x="385694" y="4627507"/>
            <a:ext cx="2172031" cy="596256"/>
          </a:xfrm>
          <a:prstGeom prst="rect">
            <a:avLst/>
          </a:prstGeom>
        </p:spPr>
      </p:pic>
    </p:spTree>
    <p:extLst>
      <p:ext uri="{BB962C8B-B14F-4D97-AF65-F5344CB8AC3E}">
        <p14:creationId xmlns:p14="http://schemas.microsoft.com/office/powerpoint/2010/main" val="39509299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0LkPH_tAr7iNfkYJNmIdQw"/>
</p:tagLst>
</file>

<file path=ppt/theme/theme1.xml><?xml version="1.0" encoding="utf-8"?>
<a:theme xmlns:a="http://schemas.openxmlformats.org/drawingml/2006/main" name="2_Lenovo Master">
  <a:themeElements>
    <a:clrScheme name="Custom 2">
      <a:dk1>
        <a:srgbClr val="000000"/>
      </a:dk1>
      <a:lt1>
        <a:sysClr val="window" lastClr="FFFFFF"/>
      </a:lt1>
      <a:dk2>
        <a:srgbClr val="F26A52"/>
      </a:dk2>
      <a:lt2>
        <a:srgbClr val="4E444E"/>
      </a:lt2>
      <a:accent1>
        <a:srgbClr val="E1251B"/>
      </a:accent1>
      <a:accent2>
        <a:srgbClr val="871C23"/>
      </a:accent2>
      <a:accent3>
        <a:srgbClr val="D9C1D8"/>
      </a:accent3>
      <a:accent4>
        <a:srgbClr val="4D144A"/>
      </a:accent4>
      <a:accent5>
        <a:srgbClr val="C9D0F0"/>
      </a:accent5>
      <a:accent6>
        <a:srgbClr val="11184F"/>
      </a:accent6>
      <a:hlink>
        <a:srgbClr val="3046AD"/>
      </a:hlink>
      <a:folHlink>
        <a:srgbClr val="3046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8252E"/>
        </a:solidFill>
        <a:ln>
          <a:noFill/>
        </a:ln>
      </a:spPr>
      <a:bodyPr lIns="182880" tIns="182880" rIns="182880" bIns="182880" rtlCol="0" anchor="t"/>
      <a:lstStyle>
        <a:defPPr algn="l">
          <a:defRPr sz="1600" dirty="0" err="1">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800" dirty="0" err="1"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Lenovo-16x9_Standard_July2022" id="{48789345-80B6-49E4-A867-3423D9B661CC}" vid="{8124AD30-13BC-4938-BB2D-67326D7239F7}"/>
    </a:ext>
  </a:extLst>
</a:theme>
</file>

<file path=ppt/theme/theme2.xml><?xml version="1.0" encoding="utf-8"?>
<a:theme xmlns:a="http://schemas.openxmlformats.org/drawingml/2006/main" name="1_Lenovo Master">
  <a:themeElements>
    <a:clrScheme name="Custom 2">
      <a:dk1>
        <a:srgbClr val="000000"/>
      </a:dk1>
      <a:lt1>
        <a:sysClr val="window" lastClr="FFFFFF"/>
      </a:lt1>
      <a:dk2>
        <a:srgbClr val="F26A52"/>
      </a:dk2>
      <a:lt2>
        <a:srgbClr val="4E444E"/>
      </a:lt2>
      <a:accent1>
        <a:srgbClr val="E1251B"/>
      </a:accent1>
      <a:accent2>
        <a:srgbClr val="871C23"/>
      </a:accent2>
      <a:accent3>
        <a:srgbClr val="D9C1D8"/>
      </a:accent3>
      <a:accent4>
        <a:srgbClr val="4D144A"/>
      </a:accent4>
      <a:accent5>
        <a:srgbClr val="C9D0F0"/>
      </a:accent5>
      <a:accent6>
        <a:srgbClr val="11184F"/>
      </a:accent6>
      <a:hlink>
        <a:srgbClr val="3046AD"/>
      </a:hlink>
      <a:folHlink>
        <a:srgbClr val="3046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8252E"/>
        </a:solidFill>
        <a:ln>
          <a:noFill/>
        </a:ln>
      </a:spPr>
      <a:bodyPr lIns="182880" tIns="182880" rIns="182880" bIns="182880" rtlCol="0" anchor="t"/>
      <a:lstStyle>
        <a:defPPr algn="l">
          <a:defRPr sz="1600" dirty="0" err="1">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800" dirty="0" err="1"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Presentation1" id="{2F65D00F-543C-4EA3-AB4F-A8FFF00EEA2C}" vid="{3B65E472-2AD6-4176-9EF6-397D86762CA9}"/>
    </a:ext>
  </a:extLst>
</a:theme>
</file>

<file path=ppt/theme/theme3.xml><?xml version="1.0" encoding="utf-8"?>
<a:theme xmlns:a="http://schemas.openxmlformats.org/drawingml/2006/main" name="12_Lenovo Master">
  <a:themeElements>
    <a:clrScheme name="Lenovo Colors">
      <a:dk1>
        <a:srgbClr val="000000"/>
      </a:dk1>
      <a:lt1>
        <a:sysClr val="window" lastClr="FFFFFF"/>
      </a:lt1>
      <a:dk2>
        <a:srgbClr val="8246AF"/>
      </a:dk2>
      <a:lt2>
        <a:srgbClr val="333F48"/>
      </a:lt2>
      <a:accent1>
        <a:srgbClr val="E1140A"/>
      </a:accent1>
      <a:accent2>
        <a:srgbClr val="FF6A00"/>
      </a:accent2>
      <a:accent3>
        <a:srgbClr val="F04187"/>
      </a:accent3>
      <a:accent4>
        <a:srgbClr val="3E8DDD"/>
      </a:accent4>
      <a:accent5>
        <a:srgbClr val="46C8E1"/>
      </a:accent5>
      <a:accent6>
        <a:srgbClr val="6AC346"/>
      </a:accent6>
      <a:hlink>
        <a:srgbClr val="4AC0E0"/>
      </a:hlink>
      <a:folHlink>
        <a:srgbClr val="4AC0E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F7170"/>
        </a:solidFill>
        <a:ln>
          <a:noFill/>
        </a:ln>
      </a:spPr>
      <a:bodyPr lIns="182880" tIns="182880" rIns="182880" bIns="182880" rtlCol="0" anchor="t"/>
      <a:lstStyle>
        <a:defPPr algn="l">
          <a:defRPr sz="1600" dirty="0" err="1" smtClean="0">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Arial" pitchFamily="34" charset="0"/>
            <a:cs typeface="Arial" pitchFamily="34" charset="0"/>
          </a:defRPr>
        </a:defPPr>
      </a:lstStyle>
    </a:txDef>
  </a:objectDefaults>
  <a:extraClrSchemeLst/>
</a:theme>
</file>

<file path=ppt/theme/theme4.xml><?xml version="1.0" encoding="utf-8"?>
<a:theme xmlns:a="http://schemas.openxmlformats.org/drawingml/2006/main" name="3_Lenovo Master">
  <a:themeElements>
    <a:clrScheme name="OneLenovo">
      <a:dk1>
        <a:srgbClr val="000000"/>
      </a:dk1>
      <a:lt1>
        <a:sysClr val="window" lastClr="FFFFFF"/>
      </a:lt1>
      <a:dk2>
        <a:srgbClr val="F26A52"/>
      </a:dk2>
      <a:lt2>
        <a:srgbClr val="4E444E"/>
      </a:lt2>
      <a:accent1>
        <a:srgbClr val="E1251B"/>
      </a:accent1>
      <a:accent2>
        <a:srgbClr val="871C23"/>
      </a:accent2>
      <a:accent3>
        <a:srgbClr val="D9C1D8"/>
      </a:accent3>
      <a:accent4>
        <a:srgbClr val="4D144A"/>
      </a:accent4>
      <a:accent5>
        <a:srgbClr val="C9D0F0"/>
      </a:accent5>
      <a:accent6>
        <a:srgbClr val="11184F"/>
      </a:accent6>
      <a:hlink>
        <a:srgbClr val="3046AD"/>
      </a:hlink>
      <a:folHlink>
        <a:srgbClr val="3046AD"/>
      </a:folHlink>
    </a:clrScheme>
    <a:fontScheme name="Office クラシック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8252E"/>
        </a:solidFill>
        <a:ln>
          <a:noFill/>
        </a:ln>
      </a:spPr>
      <a:bodyPr lIns="182880" tIns="182880" rIns="182880" bIns="182880" rtlCol="0" anchor="t"/>
      <a:lstStyle>
        <a:defPPr algn="l">
          <a:defRPr sz="1600" dirty="0" err="1">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800" dirty="0" err="1"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Presentation1" id="{B2FBEC6E-7236-4D5E-B7CE-05CE2353575B}" vid="{F81A75A8-BEA5-4718-9D75-C4B7B8E51197}"/>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3007</Words>
  <Application>Microsoft Office PowerPoint</Application>
  <PresentationFormat>Widescreen</PresentationFormat>
  <Paragraphs>462</Paragraphs>
  <Slides>26</Slides>
  <Notes>25</Notes>
  <HiddenSlides>0</HiddenSlides>
  <MMClips>0</MMClips>
  <ScaleCrop>false</ScaleCrop>
  <HeadingPairs>
    <vt:vector size="4" baseType="variant">
      <vt:variant>
        <vt:lpstr>Theme</vt:lpstr>
      </vt:variant>
      <vt:variant>
        <vt:i4>4</vt:i4>
      </vt:variant>
      <vt:variant>
        <vt:lpstr>Slide Titles</vt:lpstr>
      </vt:variant>
      <vt:variant>
        <vt:i4>26</vt:i4>
      </vt:variant>
    </vt:vector>
  </HeadingPairs>
  <TitlesOfParts>
    <vt:vector size="30" baseType="lpstr">
      <vt:lpstr>2_Lenovo Master</vt:lpstr>
      <vt:lpstr>1_Lenovo Master</vt:lpstr>
      <vt:lpstr>12_Lenovo Master</vt:lpstr>
      <vt:lpstr>3_Lenovo Master</vt:lpstr>
      <vt:lpstr>Azure Stack HCI / S2D ソリューション  　　　　　　MX ご紹介</vt:lpstr>
      <vt:lpstr>HCI(ハイパーコンバージドインフラ）とは</vt:lpstr>
      <vt:lpstr>Azure Stack HCIは、ハイパーコンバージド インフラ (HCI) の機能を提供する製品</vt:lpstr>
      <vt:lpstr>記憶域スペースダイレクト(Storage Spaces Direct = S2D)</vt:lpstr>
      <vt:lpstr>Azure Stack HCIの全体像</vt:lpstr>
      <vt:lpstr>Azure Stack HCIの構造</vt:lpstr>
      <vt:lpstr>Azureサービスを活用するシナリオ</vt:lpstr>
      <vt:lpstr>PowerPoint Presentation</vt:lpstr>
      <vt:lpstr>ThinkAgile MXのラインアップとユースケース</vt:lpstr>
      <vt:lpstr>PowerPoint Presentation</vt:lpstr>
      <vt:lpstr>ThinkAgile V3 サーバーのアップデート　</vt:lpstr>
      <vt:lpstr>ITインフラの迅速な管理を可能にする「Lenovo XClarity」</vt:lpstr>
      <vt:lpstr>Windows Admin Center（WAC） </vt:lpstr>
      <vt:lpstr>Windows Admin Center が XClarityと 連携</vt:lpstr>
      <vt:lpstr>PowerPoint Presentation</vt:lpstr>
      <vt:lpstr>PowerPoint Presentation</vt:lpstr>
      <vt:lpstr>ESS（エンタープライズ・ソフトウェア・サポート）</vt:lpstr>
      <vt:lpstr>PowerPoint Presentation</vt:lpstr>
      <vt:lpstr>最もセキュリティに優れたx86サーバーの評価を獲得</vt:lpstr>
      <vt:lpstr>Lenovoハイブリッドクラウド検証センターのご案内 　　　(Lenovo Customer Experience Center）</vt:lpstr>
      <vt:lpstr>日本語の導入・移行・運用ガイド公開中</vt:lpstr>
      <vt:lpstr>Lenovo の導入事例サイト</vt:lpstr>
      <vt:lpstr>医療法人仁友会 北彩都病院</vt:lpstr>
      <vt:lpstr>Azure Stack HCI／Window Server HCI(S2D)ソリューションは </vt:lpstr>
      <vt:lpstr>オススメポイント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Azure Stack HCI / S2D ソリューション  MX ご紹介</dc:title>
  <dc:creator/>
  <cp:lastModifiedBy/>
  <cp:revision>3</cp:revision>
  <dcterms:created xsi:type="dcterms:W3CDTF">2024-01-22T10:10:47Z</dcterms:created>
  <dcterms:modified xsi:type="dcterms:W3CDTF">2024-02-13T06:58:50Z</dcterms:modified>
</cp:coreProperties>
</file>